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65" r:id="rId2"/>
  </p:sldMasterIdLst>
  <p:notesMasterIdLst>
    <p:notesMasterId r:id="rId7"/>
  </p:notesMasterIdLst>
  <p:sldIdLst>
    <p:sldId id="8851" r:id="rId3"/>
    <p:sldId id="8843" r:id="rId4"/>
    <p:sldId id="8857" r:id="rId5"/>
    <p:sldId id="8844" r:id="rId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ell" initials="d" lastIdx="1" clrIdx="0">
    <p:extLst>
      <p:ext uri="{19B8F6BF-5375-455C-9EA6-DF929625EA0E}">
        <p15:presenceInfo xmlns:p15="http://schemas.microsoft.com/office/powerpoint/2012/main" userId="dell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8E6"/>
    <a:srgbClr val="7392DF"/>
    <a:srgbClr val="3270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C2FFA5D-87B4-456A-9821-1D502468CF0F}" styleName="主题样式 1 - 强调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主题样式 1 - 强调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16DA210-FB5B-4158-B5E0-FEB733F419BA}" styleName="浅色样式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DBED569-4797-4DF1-A0F4-6AAB3CD982D8}" styleName="浅色样式 3 - 强调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121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83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commentAuthors" Target="commentAuthors.xml"/><Relationship Id="rId3" Type="http://schemas.openxmlformats.org/officeDocument/2006/relationships/slide" Target="slides/slide1.xml"/><Relationship Id="rId7" Type="http://schemas.openxmlformats.org/officeDocument/2006/relationships/notesMaster" Target="notesMasters/notesMaster1.xml"/><Relationship Id="rId12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theme" Target="theme/theme1.xml"/><Relationship Id="rId5" Type="http://schemas.openxmlformats.org/officeDocument/2006/relationships/slide" Target="slides/slide3.xml"/><Relationship Id="rId10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B913D7-CF63-4810-8352-447F123899E0}" type="datetimeFigureOut">
              <a:rPr lang="zh-CN" altLang="en-US" smtClean="0"/>
              <a:t>2023/4/12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FCE88C-66A9-4382-815F-CFAA6CF7740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32404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46404">
              <a:defRPr/>
            </a:pPr>
            <a:fld id="{C4A9D0E9-8ED6-47B2-8F4C-61FC8AE015BA}" type="slidenum">
              <a:rPr lang="zh-CN" altLang="en-US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rPr>
              <a:pPr defTabSz="946404">
                <a:defRPr/>
              </a:pPr>
              <a:t>1</a:t>
            </a:fld>
            <a:endParaRPr lang="zh-CN" altLang="en-US">
              <a:solidFill>
                <a:prstClr val="black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830200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46404">
              <a:defRPr/>
            </a:pPr>
            <a:fld id="{C4A9D0E9-8ED6-47B2-8F4C-61FC8AE015BA}" type="slidenum">
              <a:rPr lang="zh-CN" altLang="en-US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rPr>
              <a:pPr defTabSz="946404">
                <a:defRPr/>
              </a:pPr>
              <a:t>2</a:t>
            </a:fld>
            <a:endParaRPr lang="zh-CN" altLang="en-US">
              <a:solidFill>
                <a:prstClr val="black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662285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46404">
              <a:defRPr/>
            </a:pPr>
            <a:fld id="{C4A9D0E9-8ED6-47B2-8F4C-61FC8AE015BA}" type="slidenum">
              <a:rPr lang="zh-CN" altLang="en-US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rPr>
              <a:pPr defTabSz="946404">
                <a:defRPr/>
              </a:pPr>
              <a:t>3</a:t>
            </a:fld>
            <a:endParaRPr lang="zh-CN" altLang="en-US">
              <a:solidFill>
                <a:prstClr val="black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458750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46404">
              <a:defRPr/>
            </a:pPr>
            <a:fld id="{C4A9D0E9-8ED6-47B2-8F4C-61FC8AE015BA}" type="slidenum">
              <a:rPr lang="zh-CN" altLang="en-US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rPr>
              <a:pPr defTabSz="946404">
                <a:defRPr/>
              </a:pPr>
              <a:t>4</a:t>
            </a:fld>
            <a:endParaRPr lang="zh-CN" altLang="en-US">
              <a:solidFill>
                <a:prstClr val="black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353345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E96E1E77-E323-C2E3-0C1A-E268FED1A6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4511" y="0"/>
            <a:ext cx="12192000" cy="6858000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E36D54E2-42AC-0714-F70F-788F1B6D53B0}"/>
              </a:ext>
            </a:extLst>
          </p:cNvPr>
          <p:cNvSpPr/>
          <p:nvPr userDrawn="1"/>
        </p:nvSpPr>
        <p:spPr>
          <a:xfrm>
            <a:off x="14511" y="2932678"/>
            <a:ext cx="12194499" cy="1301469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5000"/>
                  <a:lumOff val="55000"/>
                  <a:alpha val="0"/>
                </a:schemeClr>
              </a:gs>
              <a:gs pos="100000">
                <a:schemeClr val="accent5">
                  <a:lumMod val="7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zh-CN" altLang="en-US" sz="4800" b="1" spc="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3019DEBC-382A-1457-8149-B78E698C656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3201" y="3129040"/>
            <a:ext cx="9144000" cy="906759"/>
          </a:xfrm>
        </p:spPr>
        <p:txBody>
          <a:bodyPr anchor="b">
            <a:normAutofit/>
          </a:bodyPr>
          <a:lstStyle>
            <a:lvl1pPr algn="l">
              <a:defRPr sz="48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标题幻灯片 </a:t>
            </a:r>
            <a:r>
              <a:rPr lang="en-US" altLang="zh-CN" dirty="0"/>
              <a:t>36 </a:t>
            </a:r>
            <a:r>
              <a:rPr lang="en-US" altLang="zh-CN" dirty="0" err="1"/>
              <a:t>pt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16DCF18-569E-9675-E289-05FC06A8141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03201" y="4807501"/>
            <a:ext cx="9144000" cy="684136"/>
          </a:xfrm>
        </p:spPr>
        <p:txBody>
          <a:bodyPr/>
          <a:lstStyle>
            <a:lvl1pPr marL="0" indent="0" algn="l">
              <a:buNone/>
              <a:defRPr sz="3200">
                <a:solidFill>
                  <a:schemeClr val="bg1"/>
                </a:solidFill>
              </a:defRPr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zh-CN" altLang="en-US" dirty="0"/>
              <a:t>演讲者信息 </a:t>
            </a:r>
            <a:r>
              <a:rPr lang="en-US" altLang="zh-CN" dirty="0"/>
              <a:t>24 </a:t>
            </a:r>
            <a:r>
              <a:rPr lang="en-US" altLang="zh-CN" dirty="0" err="1"/>
              <a:t>pt</a:t>
            </a:r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B72367CB-9E9C-2E06-3B7A-78F74AD3797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3201" y="302060"/>
            <a:ext cx="4257523" cy="483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750473"/>
      </p:ext>
    </p:extLst>
  </p:cSld>
  <p:clrMapOvr>
    <a:masterClrMapping/>
  </p:clrMapOvr>
  <p:hf sldNum="0" hd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表格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表格占位符 8"/>
          <p:cNvSpPr>
            <a:spLocks noGrp="1"/>
          </p:cNvSpPr>
          <p:nvPr>
            <p:ph type="tbl" sz="quarter" idx="13"/>
          </p:nvPr>
        </p:nvSpPr>
        <p:spPr>
          <a:xfrm>
            <a:off x="838200" y="1072568"/>
            <a:ext cx="10515600" cy="4933491"/>
          </a:xfrm>
        </p:spPr>
        <p:txBody>
          <a:bodyPr/>
          <a:lstStyle/>
          <a:p>
            <a:endParaRPr kumimoji="1" lang="zh-CN" altLang="en-US"/>
          </a:p>
        </p:txBody>
      </p:sp>
      <p:sp>
        <p:nvSpPr>
          <p:cNvPr id="13" name="矩形 12"/>
          <p:cNvSpPr/>
          <p:nvPr userDrawn="1"/>
        </p:nvSpPr>
        <p:spPr>
          <a:xfrm>
            <a:off x="969364" y="774153"/>
            <a:ext cx="7774899" cy="60959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5000"/>
                  <a:lumOff val="55000"/>
                  <a:alpha val="0"/>
                </a:schemeClr>
              </a:gs>
              <a:gs pos="99000">
                <a:schemeClr val="accent5">
                  <a:lumMod val="7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159903" y="619793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33">
                <a:solidFill>
                  <a:srgbClr val="2473BC"/>
                </a:solidFill>
              </a:defRPr>
            </a:lvl1pPr>
          </a:lstStyle>
          <a:p>
            <a:fld id="{335230D7-7499-994E-AC88-FE940CA1B518}" type="slidenum">
              <a:rPr kumimoji="1" lang="zh-CN" altLang="en-US" smtClean="0"/>
              <a:t>‹#›</a:t>
            </a:fld>
            <a:endParaRPr kumimoji="1" lang="zh-CN" alt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AEB6A9-FF32-2B96-2A3E-8DDBAF484F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0"/>
            <a:ext cx="10515600" cy="1072568"/>
          </a:xfrm>
        </p:spPr>
        <p:txBody>
          <a:bodyPr>
            <a:normAutofit/>
          </a:bodyPr>
          <a:lstStyle>
            <a:lvl1pPr>
              <a:defRPr sz="3200" b="1" spc="0">
                <a:solidFill>
                  <a:srgbClr val="2473BD"/>
                </a:solidFill>
              </a:defRPr>
            </a:lvl1pPr>
          </a:lstStyle>
          <a:p>
            <a:r>
              <a:rPr lang="en-US" altLang="en-US" dirty="0" err="1"/>
              <a:t>标题</a:t>
            </a:r>
            <a:r>
              <a:rPr lang="en-US" altLang="en-US" dirty="0"/>
              <a:t> 24</a:t>
            </a:r>
            <a:r>
              <a:rPr lang="en-US" altLang="zh-CN" dirty="0"/>
              <a:t>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09407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文样式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3"/>
          </p:nvPr>
        </p:nvSpPr>
        <p:spPr>
          <a:xfrm>
            <a:off x="7489906" y="0"/>
            <a:ext cx="4702095" cy="6858000"/>
          </a:xfrm>
        </p:spPr>
        <p:txBody>
          <a:bodyPr/>
          <a:lstStyle/>
          <a:p>
            <a:endParaRPr kumimoji="1" lang="zh-CN" altLang="en-US" dirty="0"/>
          </a:p>
        </p:txBody>
      </p:sp>
      <p:sp>
        <p:nvSpPr>
          <p:cNvPr id="9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838200" y="1072568"/>
            <a:ext cx="6520541" cy="4962512"/>
          </a:xfrm>
        </p:spPr>
        <p:txBody>
          <a:bodyPr/>
          <a:lstStyle>
            <a:lvl1pPr>
              <a:lnSpc>
                <a:spcPct val="150000"/>
              </a:lnSpc>
              <a:defRPr sz="2667"/>
            </a:lvl1pPr>
            <a:lvl2pPr>
              <a:lnSpc>
                <a:spcPct val="150000"/>
              </a:lnSpc>
              <a:defRPr sz="2133"/>
            </a:lvl2pPr>
            <a:lvl3pPr>
              <a:lnSpc>
                <a:spcPct val="150000"/>
              </a:lnSpc>
              <a:defRPr sz="1600"/>
            </a:lvl3pPr>
          </a:lstStyle>
          <a:p>
            <a:pPr lvl="0"/>
            <a:r>
              <a:rPr lang="zh-CN" altLang="en-US" dirty="0"/>
              <a:t>第一级 </a:t>
            </a:r>
            <a:r>
              <a:rPr lang="en-US" altLang="zh-CN" dirty="0"/>
              <a:t>20pt</a:t>
            </a:r>
            <a:endParaRPr lang="zh-CN" altLang="en-US" dirty="0"/>
          </a:p>
          <a:p>
            <a:pPr lvl="1"/>
            <a:r>
              <a:rPr lang="zh-CN" altLang="en-US" dirty="0"/>
              <a:t>第二级 </a:t>
            </a:r>
            <a:r>
              <a:rPr lang="en-US" altLang="zh-CN" dirty="0"/>
              <a:t>16pt</a:t>
            </a:r>
            <a:endParaRPr lang="zh-CN" altLang="en-US" dirty="0"/>
          </a:p>
          <a:p>
            <a:pPr lvl="2"/>
            <a:r>
              <a:rPr lang="zh-CN" altLang="en-US" dirty="0"/>
              <a:t>第三级 </a:t>
            </a:r>
            <a:r>
              <a:rPr lang="en-US" altLang="zh-CN" dirty="0"/>
              <a:t>12pt</a:t>
            </a:r>
            <a:endParaRPr lang="zh-CN" alt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838202" y="0"/>
            <a:ext cx="6520541" cy="1072568"/>
          </a:xfrm>
        </p:spPr>
        <p:txBody>
          <a:bodyPr>
            <a:normAutofit/>
          </a:bodyPr>
          <a:lstStyle>
            <a:lvl1pPr>
              <a:defRPr sz="3200" b="1" spc="0">
                <a:solidFill>
                  <a:srgbClr val="2473BD"/>
                </a:solidFill>
              </a:defRPr>
            </a:lvl1pPr>
          </a:lstStyle>
          <a:p>
            <a:r>
              <a:rPr lang="en-US" altLang="en-US" dirty="0" err="1"/>
              <a:t>标题</a:t>
            </a:r>
            <a:r>
              <a:rPr lang="en-US" altLang="en-US" dirty="0"/>
              <a:t> 24pt</a:t>
            </a:r>
            <a:endParaRPr lang="en-US" dirty="0"/>
          </a:p>
        </p:txBody>
      </p:sp>
      <p:sp>
        <p:nvSpPr>
          <p:cNvPr id="15" name="矩形 14"/>
          <p:cNvSpPr/>
          <p:nvPr userDrawn="1"/>
        </p:nvSpPr>
        <p:spPr>
          <a:xfrm>
            <a:off x="969364" y="822921"/>
            <a:ext cx="7774899" cy="60959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5000"/>
                  <a:lumOff val="55000"/>
                  <a:alpha val="0"/>
                </a:schemeClr>
              </a:gs>
              <a:gs pos="99000">
                <a:schemeClr val="accent5">
                  <a:lumMod val="7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159903" y="619793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33">
                <a:solidFill>
                  <a:srgbClr val="2473BC"/>
                </a:solidFill>
              </a:defRPr>
            </a:lvl1pPr>
          </a:lstStyle>
          <a:p>
            <a:fld id="{335230D7-7499-994E-AC88-FE940CA1B518}" type="slidenum">
              <a:rPr kumimoji="1" lang="zh-CN" altLang="en-US" smtClean="0"/>
              <a:t>‹#›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805063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双图片样式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图片占位符 9"/>
          <p:cNvSpPr>
            <a:spLocks noGrp="1"/>
          </p:cNvSpPr>
          <p:nvPr>
            <p:ph type="pic" sz="quarter" idx="13"/>
          </p:nvPr>
        </p:nvSpPr>
        <p:spPr>
          <a:xfrm>
            <a:off x="838199" y="1072568"/>
            <a:ext cx="4908031" cy="4583720"/>
          </a:xfrm>
        </p:spPr>
        <p:txBody>
          <a:bodyPr/>
          <a:lstStyle/>
          <a:p>
            <a:endParaRPr kumimoji="1" lang="zh-CN" altLang="en-US"/>
          </a:p>
        </p:txBody>
      </p:sp>
      <p:sp>
        <p:nvSpPr>
          <p:cNvPr id="15" name="内容占位符 14"/>
          <p:cNvSpPr>
            <a:spLocks noGrp="1"/>
          </p:cNvSpPr>
          <p:nvPr>
            <p:ph sz="quarter" idx="15" hasCustomPrompt="1"/>
          </p:nvPr>
        </p:nvSpPr>
        <p:spPr>
          <a:xfrm>
            <a:off x="2230657" y="5741275"/>
            <a:ext cx="1450521" cy="334735"/>
          </a:xfr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pPr lvl="0"/>
            <a:r>
              <a:rPr kumimoji="1" lang="en-US" altLang="en-US" dirty="0"/>
              <a:t>输入文字</a:t>
            </a:r>
            <a:endParaRPr kumimoji="1" lang="zh-CN" altLang="en-US" dirty="0"/>
          </a:p>
        </p:txBody>
      </p:sp>
      <p:sp>
        <p:nvSpPr>
          <p:cNvPr id="16" name="内容占位符 14"/>
          <p:cNvSpPr>
            <a:spLocks noGrp="1"/>
          </p:cNvSpPr>
          <p:nvPr>
            <p:ph sz="quarter" idx="16" hasCustomPrompt="1"/>
          </p:nvPr>
        </p:nvSpPr>
        <p:spPr>
          <a:xfrm>
            <a:off x="8207518" y="5741276"/>
            <a:ext cx="1450521" cy="334733"/>
          </a:xfr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pPr lvl="0"/>
            <a:r>
              <a:rPr kumimoji="1" lang="en-US" altLang="en-US" dirty="0"/>
              <a:t>输入文字</a:t>
            </a:r>
            <a:endParaRPr kumimoji="1" lang="zh-CN" alt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0"/>
            <a:ext cx="10515600" cy="1072568"/>
          </a:xfrm>
        </p:spPr>
        <p:txBody>
          <a:bodyPr>
            <a:normAutofit/>
          </a:bodyPr>
          <a:lstStyle>
            <a:lvl1pPr>
              <a:defRPr sz="3200" b="1" spc="0">
                <a:solidFill>
                  <a:srgbClr val="2473BD"/>
                </a:solidFill>
              </a:defRPr>
            </a:lvl1pPr>
          </a:lstStyle>
          <a:p>
            <a:r>
              <a:rPr lang="en-US" altLang="en-US" dirty="0" err="1"/>
              <a:t>标题</a:t>
            </a:r>
            <a:r>
              <a:rPr lang="en-US" altLang="en-US" dirty="0"/>
              <a:t> 24pt</a:t>
            </a:r>
            <a:endParaRPr lang="en-US" dirty="0"/>
          </a:p>
        </p:txBody>
      </p:sp>
      <p:sp>
        <p:nvSpPr>
          <p:cNvPr id="14" name="矩形 13"/>
          <p:cNvSpPr/>
          <p:nvPr userDrawn="1"/>
        </p:nvSpPr>
        <p:spPr>
          <a:xfrm>
            <a:off x="969364" y="822921"/>
            <a:ext cx="7774899" cy="60959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5000"/>
                  <a:lumOff val="55000"/>
                  <a:alpha val="0"/>
                </a:schemeClr>
              </a:gs>
              <a:gs pos="99000">
                <a:schemeClr val="accent5">
                  <a:lumMod val="7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7" name="图片占位符 9"/>
          <p:cNvSpPr>
            <a:spLocks noGrp="1"/>
          </p:cNvSpPr>
          <p:nvPr>
            <p:ph type="pic" sz="quarter" idx="17"/>
          </p:nvPr>
        </p:nvSpPr>
        <p:spPr>
          <a:xfrm>
            <a:off x="6311643" y="1072568"/>
            <a:ext cx="5048205" cy="4583720"/>
          </a:xfrm>
        </p:spPr>
        <p:txBody>
          <a:bodyPr/>
          <a:lstStyle/>
          <a:p>
            <a:endParaRPr kumimoji="1" lang="zh-CN" altLang="en-US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159903" y="619793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33">
                <a:solidFill>
                  <a:srgbClr val="2473BC"/>
                </a:solidFill>
              </a:defRPr>
            </a:lvl1pPr>
          </a:lstStyle>
          <a:p>
            <a:fld id="{335230D7-7499-994E-AC88-FE940CA1B518}" type="slidenum">
              <a:rPr kumimoji="1" lang="zh-CN" altLang="en-US" smtClean="0"/>
              <a:t>‹#›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569609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四图片样式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0"/>
            <a:ext cx="10573512" cy="1072568"/>
          </a:xfrm>
        </p:spPr>
        <p:txBody>
          <a:bodyPr>
            <a:normAutofit/>
          </a:bodyPr>
          <a:lstStyle>
            <a:lvl1pPr>
              <a:defRPr sz="3200" b="1" spc="0">
                <a:solidFill>
                  <a:srgbClr val="2473BD"/>
                </a:solidFill>
              </a:defRPr>
            </a:lvl1pPr>
          </a:lstStyle>
          <a:p>
            <a:r>
              <a:rPr lang="en-US" altLang="en-US" dirty="0" err="1"/>
              <a:t>标题</a:t>
            </a:r>
            <a:r>
              <a:rPr lang="en-US" altLang="en-US" dirty="0"/>
              <a:t> 24</a:t>
            </a:r>
            <a:r>
              <a:rPr lang="en-US" altLang="zh-CN" dirty="0"/>
              <a:t>pt</a:t>
            </a:r>
            <a:endParaRPr lang="en-US" dirty="0"/>
          </a:p>
        </p:txBody>
      </p:sp>
      <p:sp>
        <p:nvSpPr>
          <p:cNvPr id="11" name="矩形 10"/>
          <p:cNvSpPr/>
          <p:nvPr userDrawn="1"/>
        </p:nvSpPr>
        <p:spPr>
          <a:xfrm>
            <a:off x="969364" y="822921"/>
            <a:ext cx="7774899" cy="60959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5000"/>
                  <a:lumOff val="55000"/>
                  <a:alpha val="0"/>
                </a:schemeClr>
              </a:gs>
              <a:gs pos="99000">
                <a:schemeClr val="accent5">
                  <a:lumMod val="7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24" name="灯片编号占位符 23"/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335230D7-7499-994E-AC88-FE940CA1B518}" type="slidenum">
              <a:rPr kumimoji="1" lang="zh-CN" altLang="en-US" smtClean="0"/>
              <a:t>‹#›</a:t>
            </a:fld>
            <a:endParaRPr kumimoji="1" lang="zh-CN" altLang="en-US" dirty="0"/>
          </a:p>
        </p:txBody>
      </p:sp>
      <p:sp>
        <p:nvSpPr>
          <p:cNvPr id="2" name="图片占位符 9">
            <a:extLst>
              <a:ext uri="{FF2B5EF4-FFF2-40B4-BE49-F238E27FC236}">
                <a16:creationId xmlns:a16="http://schemas.microsoft.com/office/drawing/2014/main" id="{10A2925B-92A5-3E4C-4066-991D430129A6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38200" y="1078760"/>
            <a:ext cx="5006245" cy="2071560"/>
          </a:xfrm>
        </p:spPr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14">
            <a:extLst>
              <a:ext uri="{FF2B5EF4-FFF2-40B4-BE49-F238E27FC236}">
                <a16:creationId xmlns:a16="http://schemas.microsoft.com/office/drawing/2014/main" id="{F183C72F-C6F0-2116-F2DE-98E491D43198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2331346" y="3193868"/>
            <a:ext cx="1539807" cy="334733"/>
          </a:xfr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pPr lvl="0"/>
            <a:r>
              <a:rPr kumimoji="1" lang="en-US" altLang="en-US" dirty="0"/>
              <a:t>输入文字</a:t>
            </a:r>
            <a:endParaRPr kumimoji="1" lang="zh-CN" altLang="en-US" dirty="0"/>
          </a:p>
        </p:txBody>
      </p:sp>
      <p:sp>
        <p:nvSpPr>
          <p:cNvPr id="5" name="图片占位符 9">
            <a:extLst>
              <a:ext uri="{FF2B5EF4-FFF2-40B4-BE49-F238E27FC236}">
                <a16:creationId xmlns:a16="http://schemas.microsoft.com/office/drawing/2014/main" id="{189C8A7E-FA8D-7231-11E0-620BB538304C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401979" y="1088440"/>
            <a:ext cx="5009732" cy="2071560"/>
          </a:xfrm>
        </p:spPr>
        <p:txBody>
          <a:bodyPr/>
          <a:lstStyle/>
          <a:p>
            <a:endParaRPr kumimoji="1" lang="zh-CN" altLang="en-US"/>
          </a:p>
        </p:txBody>
      </p:sp>
      <p:sp>
        <p:nvSpPr>
          <p:cNvPr id="6" name="内容占位符 14">
            <a:extLst>
              <a:ext uri="{FF2B5EF4-FFF2-40B4-BE49-F238E27FC236}">
                <a16:creationId xmlns:a16="http://schemas.microsoft.com/office/drawing/2014/main" id="{36961661-ABC5-7494-0FD3-840AB2AF8D7A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7895126" y="3213224"/>
            <a:ext cx="1539807" cy="334733"/>
          </a:xfr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pPr lvl="0"/>
            <a:r>
              <a:rPr kumimoji="1" lang="en-US" altLang="en-US" dirty="0"/>
              <a:t>输入文字</a:t>
            </a:r>
            <a:endParaRPr kumimoji="1" lang="zh-CN" altLang="en-US" dirty="0"/>
          </a:p>
        </p:txBody>
      </p:sp>
      <p:sp>
        <p:nvSpPr>
          <p:cNvPr id="7" name="图片占位符 9">
            <a:extLst>
              <a:ext uri="{FF2B5EF4-FFF2-40B4-BE49-F238E27FC236}">
                <a16:creationId xmlns:a16="http://schemas.microsoft.com/office/drawing/2014/main" id="{C47D2ECC-9071-4AA1-2B13-1AABA3B803F4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828528" y="3575212"/>
            <a:ext cx="5006245" cy="2071560"/>
          </a:xfrm>
        </p:spPr>
        <p:txBody>
          <a:bodyPr anchor="ctr"/>
          <a:lstStyle>
            <a:lvl1pPr>
              <a:defRPr sz="1600"/>
            </a:lvl1pPr>
          </a:lstStyle>
          <a:p>
            <a:endParaRPr kumimoji="1" lang="zh-CN" altLang="en-US"/>
          </a:p>
        </p:txBody>
      </p:sp>
      <p:sp>
        <p:nvSpPr>
          <p:cNvPr id="8" name="内容占位符 14">
            <a:extLst>
              <a:ext uri="{FF2B5EF4-FFF2-40B4-BE49-F238E27FC236}">
                <a16:creationId xmlns:a16="http://schemas.microsoft.com/office/drawing/2014/main" id="{6ED9BBA6-D6D7-E2A9-5B23-FDABAF8D54CA}"/>
              </a:ext>
            </a:extLst>
          </p:cNvPr>
          <p:cNvSpPr>
            <a:spLocks noGrp="1"/>
          </p:cNvSpPr>
          <p:nvPr>
            <p:ph sz="quarter" idx="30" hasCustomPrompt="1"/>
          </p:nvPr>
        </p:nvSpPr>
        <p:spPr>
          <a:xfrm>
            <a:off x="2331345" y="5713222"/>
            <a:ext cx="1539807" cy="334733"/>
          </a:xfr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pPr lvl="0"/>
            <a:r>
              <a:rPr kumimoji="1" lang="en-US" altLang="en-US" dirty="0"/>
              <a:t>输入文字</a:t>
            </a:r>
            <a:endParaRPr kumimoji="1" lang="zh-CN" altLang="en-US" dirty="0"/>
          </a:p>
        </p:txBody>
      </p:sp>
      <p:sp>
        <p:nvSpPr>
          <p:cNvPr id="9" name="图片占位符 9">
            <a:extLst>
              <a:ext uri="{FF2B5EF4-FFF2-40B4-BE49-F238E27FC236}">
                <a16:creationId xmlns:a16="http://schemas.microsoft.com/office/drawing/2014/main" id="{FC90C81C-40CD-95A2-C178-1D43F3D68B5D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392307" y="3584892"/>
            <a:ext cx="5009732" cy="2071560"/>
          </a:xfrm>
        </p:spPr>
        <p:txBody>
          <a:bodyPr/>
          <a:lstStyle/>
          <a:p>
            <a:endParaRPr kumimoji="1" lang="zh-CN" altLang="en-US"/>
          </a:p>
        </p:txBody>
      </p:sp>
      <p:sp>
        <p:nvSpPr>
          <p:cNvPr id="12" name="内容占位符 14">
            <a:extLst>
              <a:ext uri="{FF2B5EF4-FFF2-40B4-BE49-F238E27FC236}">
                <a16:creationId xmlns:a16="http://schemas.microsoft.com/office/drawing/2014/main" id="{C02AEEAA-C77D-72DC-3232-455BD73941CD}"/>
              </a:ext>
            </a:extLst>
          </p:cNvPr>
          <p:cNvSpPr>
            <a:spLocks noGrp="1"/>
          </p:cNvSpPr>
          <p:nvPr>
            <p:ph sz="quarter" idx="32" hasCustomPrompt="1"/>
          </p:nvPr>
        </p:nvSpPr>
        <p:spPr>
          <a:xfrm>
            <a:off x="7895126" y="5733842"/>
            <a:ext cx="1539807" cy="334733"/>
          </a:xfr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pPr lvl="0"/>
            <a:r>
              <a:rPr kumimoji="1" lang="en-US" altLang="en-US" dirty="0"/>
              <a:t>输入文字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440058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六图片样式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图片占位符 9"/>
          <p:cNvSpPr>
            <a:spLocks noGrp="1"/>
          </p:cNvSpPr>
          <p:nvPr>
            <p:ph type="pic" sz="quarter" idx="13"/>
          </p:nvPr>
        </p:nvSpPr>
        <p:spPr>
          <a:xfrm>
            <a:off x="838196" y="1072569"/>
            <a:ext cx="3182259" cy="2040043"/>
          </a:xfrm>
        </p:spPr>
        <p:txBody>
          <a:bodyPr/>
          <a:lstStyle/>
          <a:p>
            <a:endParaRPr kumimoji="1" lang="zh-CN" altLang="en-US"/>
          </a:p>
        </p:txBody>
      </p:sp>
      <p:sp>
        <p:nvSpPr>
          <p:cNvPr id="19" name="内容占位符 14"/>
          <p:cNvSpPr>
            <a:spLocks noGrp="1"/>
          </p:cNvSpPr>
          <p:nvPr>
            <p:ph sz="quarter" idx="15" hasCustomPrompt="1"/>
          </p:nvPr>
        </p:nvSpPr>
        <p:spPr>
          <a:xfrm>
            <a:off x="1553937" y="5836454"/>
            <a:ext cx="1450521" cy="334733"/>
          </a:xfrm>
        </p:spPr>
        <p:txBody>
          <a:bodyPr anchor="ctr">
            <a:noAutofit/>
          </a:bodyPr>
          <a:lstStyle>
            <a:lvl1pPr marL="0" indent="0" algn="ctr">
              <a:buNone/>
              <a:defRPr sz="1333"/>
            </a:lvl1pPr>
          </a:lstStyle>
          <a:p>
            <a:pPr lvl="0"/>
            <a:r>
              <a:rPr kumimoji="1" lang="en-US" altLang="en-US" dirty="0"/>
              <a:t>输入文字</a:t>
            </a:r>
            <a:endParaRPr kumimoji="1" lang="zh-CN" altLang="en-US" dirty="0"/>
          </a:p>
        </p:txBody>
      </p:sp>
      <p:sp>
        <p:nvSpPr>
          <p:cNvPr id="23" name="内容占位符 14"/>
          <p:cNvSpPr>
            <a:spLocks noGrp="1"/>
          </p:cNvSpPr>
          <p:nvPr>
            <p:ph sz="quarter" idx="19" hasCustomPrompt="1"/>
          </p:nvPr>
        </p:nvSpPr>
        <p:spPr>
          <a:xfrm>
            <a:off x="1524909" y="3246199"/>
            <a:ext cx="1450521" cy="334733"/>
          </a:xfrm>
        </p:spPr>
        <p:txBody>
          <a:bodyPr anchor="ctr">
            <a:noAutofit/>
          </a:bodyPr>
          <a:lstStyle>
            <a:lvl1pPr marL="0" indent="0" algn="ctr">
              <a:buNone/>
              <a:defRPr sz="1333"/>
            </a:lvl1pPr>
          </a:lstStyle>
          <a:p>
            <a:pPr lvl="0"/>
            <a:r>
              <a:rPr kumimoji="1" lang="en-US" altLang="en-US" dirty="0"/>
              <a:t>输入文字</a:t>
            </a:r>
            <a:endParaRPr kumimoji="1" lang="zh-CN" altLang="en-US" dirty="0"/>
          </a:p>
        </p:txBody>
      </p:sp>
      <p:sp>
        <p:nvSpPr>
          <p:cNvPr id="25" name="图片占位符 9"/>
          <p:cNvSpPr>
            <a:spLocks noGrp="1"/>
          </p:cNvSpPr>
          <p:nvPr>
            <p:ph type="pic" sz="quarter" idx="20"/>
          </p:nvPr>
        </p:nvSpPr>
        <p:spPr>
          <a:xfrm>
            <a:off x="4297686" y="1072569"/>
            <a:ext cx="3554541" cy="2040043"/>
          </a:xfrm>
        </p:spPr>
        <p:txBody>
          <a:bodyPr/>
          <a:lstStyle/>
          <a:p>
            <a:endParaRPr kumimoji="1" lang="zh-CN" altLang="en-US"/>
          </a:p>
        </p:txBody>
      </p:sp>
      <p:sp>
        <p:nvSpPr>
          <p:cNvPr id="26" name="内容占位符 14"/>
          <p:cNvSpPr>
            <a:spLocks noGrp="1"/>
          </p:cNvSpPr>
          <p:nvPr>
            <p:ph sz="quarter" idx="21" hasCustomPrompt="1"/>
          </p:nvPr>
        </p:nvSpPr>
        <p:spPr>
          <a:xfrm>
            <a:off x="5385709" y="5836454"/>
            <a:ext cx="1450521" cy="334733"/>
          </a:xfrm>
        </p:spPr>
        <p:txBody>
          <a:bodyPr anchor="ctr">
            <a:noAutofit/>
          </a:bodyPr>
          <a:lstStyle>
            <a:lvl1pPr marL="0" indent="0" algn="ctr">
              <a:buNone/>
              <a:defRPr sz="1333"/>
            </a:lvl1pPr>
          </a:lstStyle>
          <a:p>
            <a:pPr lvl="0"/>
            <a:r>
              <a:rPr kumimoji="1" lang="en-US" altLang="en-US" dirty="0"/>
              <a:t>输入文字</a:t>
            </a:r>
            <a:endParaRPr kumimoji="1" lang="zh-CN" altLang="en-US" dirty="0"/>
          </a:p>
        </p:txBody>
      </p:sp>
      <p:sp>
        <p:nvSpPr>
          <p:cNvPr id="28" name="内容占位符 14"/>
          <p:cNvSpPr>
            <a:spLocks noGrp="1"/>
          </p:cNvSpPr>
          <p:nvPr>
            <p:ph sz="quarter" idx="23" hasCustomPrompt="1"/>
          </p:nvPr>
        </p:nvSpPr>
        <p:spPr>
          <a:xfrm>
            <a:off x="5356681" y="3246199"/>
            <a:ext cx="1450521" cy="334733"/>
          </a:xfrm>
        </p:spPr>
        <p:txBody>
          <a:bodyPr anchor="ctr">
            <a:noAutofit/>
          </a:bodyPr>
          <a:lstStyle>
            <a:lvl1pPr marL="0" indent="0" algn="ctr">
              <a:buNone/>
              <a:defRPr sz="1333"/>
            </a:lvl1pPr>
          </a:lstStyle>
          <a:p>
            <a:pPr lvl="0"/>
            <a:r>
              <a:rPr kumimoji="1" lang="en-US" altLang="en-US" dirty="0"/>
              <a:t>输入文字</a:t>
            </a:r>
            <a:endParaRPr kumimoji="1" lang="zh-CN" altLang="en-US" dirty="0"/>
          </a:p>
        </p:txBody>
      </p:sp>
      <p:sp>
        <p:nvSpPr>
          <p:cNvPr id="29" name="图片占位符 9"/>
          <p:cNvSpPr>
            <a:spLocks noGrp="1"/>
          </p:cNvSpPr>
          <p:nvPr>
            <p:ph type="pic" sz="quarter" idx="24"/>
          </p:nvPr>
        </p:nvSpPr>
        <p:spPr>
          <a:xfrm>
            <a:off x="8129457" y="1072569"/>
            <a:ext cx="3224339" cy="2040043"/>
          </a:xfrm>
        </p:spPr>
        <p:txBody>
          <a:bodyPr/>
          <a:lstStyle/>
          <a:p>
            <a:endParaRPr kumimoji="1" lang="zh-CN" altLang="en-US"/>
          </a:p>
        </p:txBody>
      </p:sp>
      <p:sp>
        <p:nvSpPr>
          <p:cNvPr id="30" name="内容占位符 14"/>
          <p:cNvSpPr>
            <a:spLocks noGrp="1"/>
          </p:cNvSpPr>
          <p:nvPr>
            <p:ph sz="quarter" idx="25" hasCustomPrompt="1"/>
          </p:nvPr>
        </p:nvSpPr>
        <p:spPr>
          <a:xfrm>
            <a:off x="9217481" y="5836454"/>
            <a:ext cx="1450521" cy="334733"/>
          </a:xfrm>
        </p:spPr>
        <p:txBody>
          <a:bodyPr anchor="ctr">
            <a:noAutofit/>
          </a:bodyPr>
          <a:lstStyle>
            <a:lvl1pPr marL="0" indent="0" algn="ctr">
              <a:buNone/>
              <a:defRPr sz="1333"/>
            </a:lvl1pPr>
          </a:lstStyle>
          <a:p>
            <a:pPr lvl="0"/>
            <a:r>
              <a:rPr kumimoji="1" lang="en-US" altLang="en-US" dirty="0"/>
              <a:t>输入文字</a:t>
            </a:r>
            <a:endParaRPr kumimoji="1" lang="zh-CN" altLang="en-US" dirty="0"/>
          </a:p>
        </p:txBody>
      </p:sp>
      <p:sp>
        <p:nvSpPr>
          <p:cNvPr id="32" name="内容占位符 14"/>
          <p:cNvSpPr>
            <a:spLocks noGrp="1"/>
          </p:cNvSpPr>
          <p:nvPr>
            <p:ph sz="quarter" idx="27" hasCustomPrompt="1"/>
          </p:nvPr>
        </p:nvSpPr>
        <p:spPr>
          <a:xfrm>
            <a:off x="9188453" y="3246199"/>
            <a:ext cx="1450521" cy="334733"/>
          </a:xfrm>
        </p:spPr>
        <p:txBody>
          <a:bodyPr anchor="ctr">
            <a:noAutofit/>
          </a:bodyPr>
          <a:lstStyle>
            <a:lvl1pPr marL="0" indent="0" algn="ctr">
              <a:buNone/>
              <a:defRPr sz="1333"/>
            </a:lvl1pPr>
          </a:lstStyle>
          <a:p>
            <a:pPr lvl="0"/>
            <a:r>
              <a:rPr kumimoji="1" lang="en-US" altLang="en-US" dirty="0"/>
              <a:t>输入文字</a:t>
            </a:r>
            <a:endParaRPr kumimoji="1" lang="zh-CN" alt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0"/>
            <a:ext cx="10515600" cy="1072568"/>
          </a:xfrm>
        </p:spPr>
        <p:txBody>
          <a:bodyPr>
            <a:normAutofit/>
          </a:bodyPr>
          <a:lstStyle>
            <a:lvl1pPr>
              <a:defRPr sz="3200" b="1" spc="0">
                <a:solidFill>
                  <a:srgbClr val="2473BD"/>
                </a:solidFill>
              </a:defRPr>
            </a:lvl1pPr>
          </a:lstStyle>
          <a:p>
            <a:r>
              <a:rPr lang="en-US" altLang="en-US" dirty="0" err="1"/>
              <a:t>标题</a:t>
            </a:r>
            <a:r>
              <a:rPr lang="en-US" altLang="en-US" dirty="0"/>
              <a:t> 24</a:t>
            </a:r>
            <a:r>
              <a:rPr lang="en-US" altLang="zh-CN" dirty="0"/>
              <a:t>pt</a:t>
            </a:r>
            <a:endParaRPr lang="en-US" dirty="0"/>
          </a:p>
        </p:txBody>
      </p:sp>
      <p:sp>
        <p:nvSpPr>
          <p:cNvPr id="11" name="矩形 10"/>
          <p:cNvSpPr/>
          <p:nvPr userDrawn="1"/>
        </p:nvSpPr>
        <p:spPr>
          <a:xfrm>
            <a:off x="969364" y="822921"/>
            <a:ext cx="7774899" cy="60959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5000"/>
                  <a:lumOff val="55000"/>
                  <a:alpha val="0"/>
                </a:schemeClr>
              </a:gs>
              <a:gs pos="99000">
                <a:schemeClr val="accent5">
                  <a:lumMod val="7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159903" y="619793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33">
                <a:solidFill>
                  <a:srgbClr val="2473BC"/>
                </a:solidFill>
              </a:defRPr>
            </a:lvl1pPr>
          </a:lstStyle>
          <a:p>
            <a:fld id="{335230D7-7499-994E-AC88-FE940CA1B518}" type="slidenum">
              <a:rPr kumimoji="1" lang="zh-CN" altLang="en-US" smtClean="0"/>
              <a:t>‹#›</a:t>
            </a:fld>
            <a:endParaRPr kumimoji="1" lang="zh-CN" altLang="en-US" dirty="0"/>
          </a:p>
        </p:txBody>
      </p:sp>
      <p:sp>
        <p:nvSpPr>
          <p:cNvPr id="2" name="图片占位符 9">
            <a:extLst>
              <a:ext uri="{FF2B5EF4-FFF2-40B4-BE49-F238E27FC236}">
                <a16:creationId xmlns:a16="http://schemas.microsoft.com/office/drawing/2014/main" id="{E053D34A-F736-D2CD-CEE7-19A441BE6CD5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838200" y="3675455"/>
            <a:ext cx="3182259" cy="2040043"/>
          </a:xfrm>
        </p:spPr>
        <p:txBody>
          <a:bodyPr/>
          <a:lstStyle/>
          <a:p>
            <a:endParaRPr kumimoji="1" lang="zh-CN" altLang="en-US"/>
          </a:p>
        </p:txBody>
      </p:sp>
      <p:sp>
        <p:nvSpPr>
          <p:cNvPr id="3" name="图片占位符 9">
            <a:extLst>
              <a:ext uri="{FF2B5EF4-FFF2-40B4-BE49-F238E27FC236}">
                <a16:creationId xmlns:a16="http://schemas.microsoft.com/office/drawing/2014/main" id="{F2D74E34-1BC8-4D6F-15FA-6D1A9CBF4366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4297690" y="3675455"/>
            <a:ext cx="3554541" cy="2040043"/>
          </a:xfrm>
        </p:spPr>
        <p:txBody>
          <a:bodyPr/>
          <a:lstStyle/>
          <a:p>
            <a:endParaRPr kumimoji="1" lang="zh-CN" altLang="en-US"/>
          </a:p>
        </p:txBody>
      </p:sp>
      <p:sp>
        <p:nvSpPr>
          <p:cNvPr id="5" name="图片占位符 9">
            <a:extLst>
              <a:ext uri="{FF2B5EF4-FFF2-40B4-BE49-F238E27FC236}">
                <a16:creationId xmlns:a16="http://schemas.microsoft.com/office/drawing/2014/main" id="{6B08C472-7D59-1EC4-36D7-0CC9D04122F3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8129461" y="3675455"/>
            <a:ext cx="3224339" cy="2040043"/>
          </a:xfrm>
        </p:spPr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213997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语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quarter" idx="13" hasCustomPrompt="1"/>
          </p:nvPr>
        </p:nvSpPr>
        <p:spPr>
          <a:xfrm>
            <a:off x="838201" y="1072568"/>
            <a:ext cx="10515600" cy="4839584"/>
          </a:xfrm>
        </p:spPr>
        <p:txBody>
          <a:bodyPr>
            <a:normAutofit/>
          </a:bodyPr>
          <a:lstStyle>
            <a:lvl1pPr marL="457189" indent="-457189" algn="l">
              <a:lnSpc>
                <a:spcPct val="200000"/>
              </a:lnSpc>
              <a:buFont typeface="Arial" panose="020B0604020202020204" pitchFamily="34" charset="0"/>
              <a:buChar char="•"/>
              <a:defRPr sz="2667" b="0">
                <a:solidFill>
                  <a:srgbClr val="2473BD"/>
                </a:solidFill>
              </a:defRPr>
            </a:lvl1pPr>
            <a:lvl2pPr algn="ctr">
              <a:lnSpc>
                <a:spcPct val="150000"/>
              </a:lnSpc>
              <a:defRPr sz="2667"/>
            </a:lvl2pPr>
            <a:lvl3pPr marL="914377" indent="0" algn="l">
              <a:buNone/>
              <a:defRPr/>
            </a:lvl3pPr>
          </a:lstStyle>
          <a:p>
            <a:pPr lvl="0"/>
            <a:r>
              <a:rPr kumimoji="1" lang="zh-CN" altLang="en-US" dirty="0"/>
              <a:t>要点一 </a:t>
            </a:r>
            <a:r>
              <a:rPr kumimoji="1" lang="en-US" altLang="zh-CN" dirty="0"/>
              <a:t>20 </a:t>
            </a:r>
            <a:r>
              <a:rPr kumimoji="1" lang="en-US" altLang="zh-CN" dirty="0" err="1"/>
              <a:t>pt</a:t>
            </a:r>
            <a:endParaRPr kumimoji="1" lang="en-US" altLang="zh-CN" dirty="0"/>
          </a:p>
          <a:p>
            <a:pPr marL="457189" marR="0" lvl="0" indent="-457189" algn="l" defTabSz="914377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zh-CN" altLang="en-US" dirty="0"/>
              <a:t>要点二 </a:t>
            </a:r>
            <a:r>
              <a:rPr kumimoji="1" lang="en-US" altLang="zh-CN" dirty="0"/>
              <a:t>20 </a:t>
            </a:r>
            <a:r>
              <a:rPr kumimoji="1" lang="en-US" altLang="zh-CN" dirty="0" err="1"/>
              <a:t>pt</a:t>
            </a:r>
            <a:endParaRPr kumimoji="1" lang="en-US" altLang="zh-CN" dirty="0"/>
          </a:p>
          <a:p>
            <a:pPr lvl="0"/>
            <a:endParaRPr kumimoji="1" lang="zh-CN" altLang="en-US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159903" y="619793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33">
                <a:solidFill>
                  <a:srgbClr val="2473BC"/>
                </a:solidFill>
              </a:defRPr>
            </a:lvl1pPr>
          </a:lstStyle>
          <a:p>
            <a:fld id="{335230D7-7499-994E-AC88-FE940CA1B518}" type="slidenum">
              <a:rPr kumimoji="1" lang="zh-CN" altLang="en-US" smtClean="0"/>
              <a:t>‹#›</a:t>
            </a:fld>
            <a:endParaRPr kumimoji="1" lang="zh-CN" alt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A1A86D-5F81-110E-8749-3AEE7409EF6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0"/>
            <a:ext cx="10515600" cy="1072568"/>
          </a:xfrm>
        </p:spPr>
        <p:txBody>
          <a:bodyPr>
            <a:normAutofit/>
          </a:bodyPr>
          <a:lstStyle>
            <a:lvl1pPr>
              <a:defRPr sz="3200" b="1" spc="0">
                <a:solidFill>
                  <a:srgbClr val="2473BD"/>
                </a:solidFill>
              </a:defRPr>
            </a:lvl1pPr>
          </a:lstStyle>
          <a:p>
            <a:r>
              <a:rPr lang="zh-CN" altLang="en-US" dirty="0"/>
              <a:t>总结 </a:t>
            </a:r>
            <a:r>
              <a:rPr lang="en-US" altLang="zh-CN" dirty="0"/>
              <a:t>24pt</a:t>
            </a:r>
            <a:endParaRPr 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D36E43A8-455C-6392-05E0-6E9ACD341EE5}"/>
              </a:ext>
            </a:extLst>
          </p:cNvPr>
          <p:cNvSpPr/>
          <p:nvPr userDrawn="1"/>
        </p:nvSpPr>
        <p:spPr>
          <a:xfrm>
            <a:off x="969364" y="822921"/>
            <a:ext cx="7774899" cy="60959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5000"/>
                  <a:lumOff val="55000"/>
                  <a:alpha val="0"/>
                </a:schemeClr>
              </a:gs>
              <a:gs pos="99000">
                <a:schemeClr val="accent5">
                  <a:lumMod val="7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</p:spTree>
    <p:extLst>
      <p:ext uri="{BB962C8B-B14F-4D97-AF65-F5344CB8AC3E}">
        <p14:creationId xmlns:p14="http://schemas.microsoft.com/office/powerpoint/2010/main" val="188672699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9188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05487-6FAC-A949-B4E1-6055E34AFC3F}" type="datetime6">
              <a:rPr lang="zh-CN" altLang="en-US" smtClean="0"/>
              <a:t>2023年4月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EF94A-F20B-4294-BE7A-65FC3A01A937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0" name="圆角矩形 9"/>
          <p:cNvSpPr/>
          <p:nvPr userDrawn="1"/>
        </p:nvSpPr>
        <p:spPr>
          <a:xfrm>
            <a:off x="0" y="142504"/>
            <a:ext cx="249382" cy="454232"/>
          </a:xfrm>
          <a:prstGeom prst="roundRect">
            <a:avLst>
              <a:gd name="adj" fmla="val 0"/>
            </a:avLst>
          </a:prstGeom>
          <a:solidFill>
            <a:srgbClr val="0078E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3600" dirty="0">
              <a:latin typeface="Ebrima" panose="02000000000000000000" pitchFamily="2" charset="0"/>
              <a:ea typeface="微软雅黑" panose="020B0503020204020204" pitchFamily="34" charset="-122"/>
              <a:cs typeface="Ebrima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8699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0C3E00E6-8211-7782-62A4-1D9114D328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E36D54E2-42AC-0714-F70F-788F1B6D53B0}"/>
              </a:ext>
            </a:extLst>
          </p:cNvPr>
          <p:cNvSpPr/>
          <p:nvPr userDrawn="1"/>
        </p:nvSpPr>
        <p:spPr>
          <a:xfrm>
            <a:off x="14511" y="2932678"/>
            <a:ext cx="12194499" cy="1301469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5000"/>
                  <a:lumOff val="55000"/>
                  <a:alpha val="0"/>
                </a:schemeClr>
              </a:gs>
              <a:gs pos="100000">
                <a:schemeClr val="accent5">
                  <a:lumMod val="7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zh-CN" altLang="en-US" sz="4800" b="1" spc="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3019DEBC-382A-1457-8149-B78E698C656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3201" y="3129040"/>
            <a:ext cx="9144000" cy="906759"/>
          </a:xfrm>
        </p:spPr>
        <p:txBody>
          <a:bodyPr anchor="b">
            <a:normAutofit/>
          </a:bodyPr>
          <a:lstStyle>
            <a:lvl1pPr algn="l">
              <a:defRPr sz="48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标题幻灯片 </a:t>
            </a:r>
            <a:r>
              <a:rPr lang="en-US" altLang="zh-CN" dirty="0"/>
              <a:t>36 </a:t>
            </a:r>
            <a:r>
              <a:rPr lang="en-US" altLang="zh-CN" dirty="0" err="1"/>
              <a:t>pt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16DCF18-569E-9675-E289-05FC06A8141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03201" y="4827488"/>
            <a:ext cx="9144000" cy="684136"/>
          </a:xfrm>
        </p:spPr>
        <p:txBody>
          <a:bodyPr/>
          <a:lstStyle>
            <a:lvl1pPr marL="0" indent="0" algn="l">
              <a:buNone/>
              <a:defRPr sz="3200">
                <a:solidFill>
                  <a:schemeClr val="bg1"/>
                </a:solidFill>
              </a:defRPr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zh-CN" altLang="en-US" dirty="0"/>
              <a:t>演讲者信息 </a:t>
            </a:r>
            <a:r>
              <a:rPr lang="en-US" altLang="zh-CN" dirty="0"/>
              <a:t>24 </a:t>
            </a:r>
            <a:r>
              <a:rPr lang="en-US" altLang="zh-CN" dirty="0" err="1"/>
              <a:t>pt</a:t>
            </a:r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A80AA4DE-BC58-B343-2453-DAA8C609DF2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3201" y="218959"/>
            <a:ext cx="4671259" cy="541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1699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DE7F6B1E-6ED5-93F9-55B0-F5CCD823CA3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3019DEBC-382A-1457-8149-B78E698C656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3010" y="2975622"/>
            <a:ext cx="6880247" cy="906759"/>
          </a:xfrm>
        </p:spPr>
        <p:txBody>
          <a:bodyPr anchor="b">
            <a:normAutofit/>
          </a:bodyPr>
          <a:lstStyle>
            <a:lvl1pPr algn="l">
              <a:defRPr sz="4800">
                <a:solidFill>
                  <a:srgbClr val="2473BC"/>
                </a:solidFill>
              </a:defRPr>
            </a:lvl1pPr>
          </a:lstStyle>
          <a:p>
            <a:r>
              <a:rPr lang="zh-CN" altLang="en-US" dirty="0"/>
              <a:t>标题幻灯片 </a:t>
            </a:r>
            <a:r>
              <a:rPr lang="en-US" altLang="zh-CN" dirty="0"/>
              <a:t>36 </a:t>
            </a:r>
            <a:r>
              <a:rPr lang="en-US" altLang="zh-CN" dirty="0" err="1"/>
              <a:t>pt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16DCF18-569E-9675-E289-05FC06A8141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93009" y="4507701"/>
            <a:ext cx="6880248" cy="684136"/>
          </a:xfrm>
        </p:spPr>
        <p:txBody>
          <a:bodyPr/>
          <a:lstStyle>
            <a:lvl1pPr marL="0" indent="0" algn="l">
              <a:buNone/>
              <a:defRPr sz="3200">
                <a:solidFill>
                  <a:srgbClr val="2473BC"/>
                </a:solidFill>
              </a:defRPr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zh-CN" altLang="en-US" dirty="0"/>
              <a:t>演讲者信息 </a:t>
            </a:r>
            <a:r>
              <a:rPr lang="en-US" altLang="zh-CN" dirty="0"/>
              <a:t>24 </a:t>
            </a:r>
            <a:r>
              <a:rPr lang="en-US" altLang="zh-CN" dirty="0" err="1"/>
              <a:t>pt</a:t>
            </a:r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83739D89-D59D-D2DF-74AB-46B76282E2E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93009" y="705262"/>
            <a:ext cx="3899504" cy="4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7554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9B01B96B-E550-7C65-65FD-DB4F5CBF4E6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3019DEBC-382A-1457-8149-B78E698C656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9586" y="2975622"/>
            <a:ext cx="6605665" cy="906759"/>
          </a:xfrm>
        </p:spPr>
        <p:txBody>
          <a:bodyPr anchor="b">
            <a:normAutofit/>
          </a:bodyPr>
          <a:lstStyle>
            <a:lvl1pPr algn="l">
              <a:defRPr sz="4800">
                <a:solidFill>
                  <a:srgbClr val="2473BC"/>
                </a:solidFill>
              </a:defRPr>
            </a:lvl1pPr>
          </a:lstStyle>
          <a:p>
            <a:r>
              <a:rPr lang="zh-CN" altLang="en-US" dirty="0"/>
              <a:t>标题幻灯片 </a:t>
            </a:r>
            <a:r>
              <a:rPr lang="en-US" altLang="zh-CN" dirty="0"/>
              <a:t>36 </a:t>
            </a:r>
            <a:r>
              <a:rPr lang="en-US" altLang="zh-CN" dirty="0" err="1"/>
              <a:t>pt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16DCF18-569E-9675-E289-05FC06A8141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29586" y="4507701"/>
            <a:ext cx="6605665" cy="684136"/>
          </a:xfrm>
        </p:spPr>
        <p:txBody>
          <a:bodyPr/>
          <a:lstStyle>
            <a:lvl1pPr marL="0" indent="0" algn="l">
              <a:buNone/>
              <a:defRPr sz="3200">
                <a:solidFill>
                  <a:srgbClr val="2473BC"/>
                </a:solidFill>
              </a:defRPr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zh-CN" altLang="en-US" dirty="0"/>
              <a:t>演讲者信息 </a:t>
            </a:r>
            <a:r>
              <a:rPr lang="en-US" altLang="zh-CN" dirty="0"/>
              <a:t>24 </a:t>
            </a:r>
            <a:r>
              <a:rPr lang="en-US" altLang="zh-CN" dirty="0" err="1"/>
              <a:t>pt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948051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384716" y="181897"/>
            <a:ext cx="7195135" cy="884900"/>
          </a:xfrm>
        </p:spPr>
        <p:txBody>
          <a:bodyPr>
            <a:normAutofit/>
          </a:bodyPr>
          <a:lstStyle>
            <a:lvl1pPr>
              <a:defRPr sz="3733" b="1" spc="400">
                <a:solidFill>
                  <a:srgbClr val="2473BD"/>
                </a:solidFill>
              </a:defRPr>
            </a:lvl1pPr>
          </a:lstStyle>
          <a:p>
            <a:r>
              <a:rPr lang="zh-CN" altLang="en-US" dirty="0"/>
              <a:t>  内容概览 </a:t>
            </a:r>
            <a:r>
              <a:rPr lang="en-US" altLang="zh-CN" dirty="0"/>
              <a:t>28pt</a:t>
            </a:r>
            <a:endParaRPr lang="en-US" dirty="0"/>
          </a:p>
        </p:txBody>
      </p:sp>
      <p:sp>
        <p:nvSpPr>
          <p:cNvPr id="2" name="Footer Placeholder 4"/>
          <p:cNvSpPr txBox="1"/>
          <p:nvPr userDrawn="1"/>
        </p:nvSpPr>
        <p:spPr>
          <a:xfrm>
            <a:off x="2462431" y="5681614"/>
            <a:ext cx="4114800" cy="365125"/>
          </a:xfrm>
          <a:prstGeom prst="rect">
            <a:avLst/>
          </a:prstGeom>
        </p:spPr>
        <p:txBody>
          <a:bodyPr vert="horz" lIns="121920" tIns="60960" rIns="121920" bIns="60960" rtlCol="0" anchor="ctr"/>
          <a:lstStyle>
            <a:defPPr>
              <a:defRPr lang="zh-CN"/>
            </a:defPPr>
            <a:lvl1pPr marL="0" algn="ctr" defTabSz="6858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kumimoji="1" lang="zh-CN" altLang="en-US" sz="1200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914208" y="619793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33">
                <a:solidFill>
                  <a:srgbClr val="2473BC"/>
                </a:solidFill>
              </a:defRPr>
            </a:lvl1pPr>
          </a:lstStyle>
          <a:p>
            <a:fld id="{335230D7-7499-994E-AC88-FE940CA1B518}" type="slidenum">
              <a:rPr kumimoji="1" lang="zh-CN" altLang="en-US" smtClean="0"/>
              <a:t>‹#›</a:t>
            </a:fld>
            <a:endParaRPr kumimoji="1"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21D3A91-AA91-E870-FC18-F4DABF2A47A8}"/>
              </a:ext>
            </a:extLst>
          </p:cNvPr>
          <p:cNvSpPr/>
          <p:nvPr userDrawn="1"/>
        </p:nvSpPr>
        <p:spPr>
          <a:xfrm flipV="1">
            <a:off x="357754" y="1038297"/>
            <a:ext cx="8324153" cy="45719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5000"/>
                  <a:lumOff val="55000"/>
                  <a:alpha val="0"/>
                </a:schemeClr>
              </a:gs>
              <a:gs pos="99000">
                <a:schemeClr val="accent5">
                  <a:lumMod val="7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04C68B5-661A-03CA-24BE-DCB75DC839E6}"/>
              </a:ext>
            </a:extLst>
          </p:cNvPr>
          <p:cNvSpPr/>
          <p:nvPr userDrawn="1"/>
        </p:nvSpPr>
        <p:spPr>
          <a:xfrm>
            <a:off x="0" y="286327"/>
            <a:ext cx="315707" cy="729280"/>
          </a:xfrm>
          <a:prstGeom prst="rect">
            <a:avLst/>
          </a:prstGeom>
          <a:solidFill>
            <a:srgbClr val="0070C0"/>
          </a:solidFill>
          <a:ln>
            <a:solidFill>
              <a:srgbClr val="00B0F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8648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8731" y="0"/>
            <a:ext cx="12192000" cy="6858000"/>
          </a:xfrm>
          <a:prstGeom prst="rect">
            <a:avLst/>
          </a:prstGeom>
        </p:spPr>
      </p:pic>
      <p:sp>
        <p:nvSpPr>
          <p:cNvPr id="13" name="Content Placeholder 2"/>
          <p:cNvSpPr>
            <a:spLocks noGrp="1"/>
          </p:cNvSpPr>
          <p:nvPr>
            <p:ph idx="1" hasCustomPrompt="1"/>
          </p:nvPr>
        </p:nvSpPr>
        <p:spPr>
          <a:xfrm>
            <a:off x="770467" y="2508355"/>
            <a:ext cx="10583333" cy="2578303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FontTx/>
              <a:buNone/>
              <a:defRPr sz="3200" b="1">
                <a:solidFill>
                  <a:srgbClr val="2473BD"/>
                </a:solidFill>
              </a:defRPr>
            </a:lvl1pPr>
            <a:lvl2pPr>
              <a:lnSpc>
                <a:spcPct val="150000"/>
              </a:lnSpc>
              <a:defRPr sz="2667">
                <a:solidFill>
                  <a:schemeClr val="accent1"/>
                </a:solidFill>
              </a:defRPr>
            </a:lvl2pPr>
            <a:lvl3pPr>
              <a:defRPr sz="2800"/>
            </a:lvl3pPr>
            <a:lvl4pPr>
              <a:defRPr sz="1667"/>
            </a:lvl4pPr>
            <a:lvl5pPr>
              <a:defRPr sz="2800"/>
            </a:lvl5pPr>
          </a:lstStyle>
          <a:p>
            <a:pPr lvl="0"/>
            <a:r>
              <a:rPr kumimoji="1" lang="zh-CN" altLang="en-US" dirty="0"/>
              <a:t>章节标题 </a:t>
            </a:r>
            <a:r>
              <a:rPr lang="en-US" altLang="zh-CN" dirty="0"/>
              <a:t>24pt</a:t>
            </a:r>
            <a:endParaRPr lang="zh-CN" altLang="en-US" dirty="0"/>
          </a:p>
          <a:p>
            <a:pPr lvl="1"/>
            <a:r>
              <a:rPr lang="zh-CN" altLang="en-US" dirty="0"/>
              <a:t>次级内容 </a:t>
            </a:r>
            <a:r>
              <a:rPr lang="en-US" altLang="zh-CN" dirty="0"/>
              <a:t>20pt</a:t>
            </a:r>
            <a:endParaRPr lang="zh-CN" altLang="en-US" dirty="0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159903" y="619793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33">
                <a:solidFill>
                  <a:srgbClr val="2473BC"/>
                </a:solidFill>
              </a:defRPr>
            </a:lvl1pPr>
          </a:lstStyle>
          <a:p>
            <a:fld id="{335230D7-7499-994E-AC88-FE940CA1B518}" type="slidenum">
              <a:rPr kumimoji="1" lang="zh-CN" altLang="en-US" smtClean="0"/>
              <a:t>‹#›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920159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">
    <p:bg>
      <p:bgPr>
        <a:gradFill flip="none" rotWithShape="1">
          <a:gsLst>
            <a:gs pos="0">
              <a:srgbClr val="080CB8"/>
            </a:gs>
            <a:gs pos="100000">
              <a:schemeClr val="accent1">
                <a:lumMod val="60000"/>
                <a:lumOff val="40000"/>
              </a:schemeClr>
            </a:gs>
          </a:gsLst>
          <a:lin ang="108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 userDrawn="1"/>
        </p:nvSpPr>
        <p:spPr>
          <a:xfrm>
            <a:off x="685656" y="1659661"/>
            <a:ext cx="10299705" cy="487735"/>
          </a:xfrm>
          <a:prstGeom prst="rect">
            <a:avLst/>
          </a:prstGeom>
          <a:ln w="12700">
            <a:miter lim="400000"/>
          </a:ln>
        </p:spPr>
        <p:txBody>
          <a:bodyPr lIns="38277" tIns="38277" rIns="38277" bIns="38277">
            <a:spAutoFit/>
          </a:bodyPr>
          <a:lstStyle>
            <a:lvl1pPr defTabSz="1219200">
              <a:defRPr sz="20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lvl1pPr>
          </a:lstStyle>
          <a:p>
            <a:endParaRPr sz="2667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8200" y="1072568"/>
            <a:ext cx="10515600" cy="4932032"/>
          </a:xfrm>
        </p:spPr>
        <p:txBody>
          <a:bodyPr/>
          <a:lstStyle>
            <a:lvl1pPr>
              <a:lnSpc>
                <a:spcPct val="150000"/>
              </a:lnSpc>
              <a:defRPr sz="2667" b="0"/>
            </a:lvl1pPr>
            <a:lvl2pPr>
              <a:lnSpc>
                <a:spcPct val="150000"/>
              </a:lnSpc>
              <a:defRPr sz="2133"/>
            </a:lvl2pPr>
            <a:lvl3pPr>
              <a:lnSpc>
                <a:spcPct val="150000"/>
              </a:lnSpc>
              <a:defRPr sz="1600"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zh-CN" altLang="en-US" dirty="0"/>
              <a:t>第一级 </a:t>
            </a:r>
            <a:r>
              <a:rPr lang="en-US" altLang="zh-CN" dirty="0"/>
              <a:t>20pt</a:t>
            </a:r>
            <a:endParaRPr lang="zh-CN" altLang="en-US" dirty="0"/>
          </a:p>
          <a:p>
            <a:pPr lvl="1"/>
            <a:r>
              <a:rPr lang="zh-CN" altLang="en-US" dirty="0"/>
              <a:t>第二级 </a:t>
            </a:r>
            <a:r>
              <a:rPr lang="en-US" altLang="zh-CN" dirty="0"/>
              <a:t>16pt</a:t>
            </a:r>
            <a:endParaRPr lang="zh-CN" altLang="en-US" dirty="0"/>
          </a:p>
          <a:p>
            <a:pPr lvl="2"/>
            <a:r>
              <a:rPr lang="zh-CN" altLang="en-US" dirty="0"/>
              <a:t>第三级 </a:t>
            </a:r>
            <a:r>
              <a:rPr lang="en-US" altLang="zh-CN" dirty="0"/>
              <a:t>12pt</a:t>
            </a:r>
            <a:endParaRPr lang="zh-CN" alt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0"/>
            <a:ext cx="10515600" cy="1072568"/>
          </a:xfrm>
        </p:spPr>
        <p:txBody>
          <a:bodyPr>
            <a:normAutofit/>
          </a:bodyPr>
          <a:lstStyle>
            <a:lvl1pPr>
              <a:defRPr sz="3200" b="1" spc="0">
                <a:solidFill>
                  <a:srgbClr val="2473BD"/>
                </a:solidFill>
              </a:defRPr>
            </a:lvl1pPr>
          </a:lstStyle>
          <a:p>
            <a:r>
              <a:rPr lang="en-US" altLang="en-US" dirty="0" err="1"/>
              <a:t>标题</a:t>
            </a:r>
            <a:r>
              <a:rPr lang="en-US" altLang="en-US" dirty="0"/>
              <a:t> 24</a:t>
            </a:r>
            <a:r>
              <a:rPr lang="en-US" altLang="zh-CN" dirty="0"/>
              <a:t>pt</a:t>
            </a:r>
            <a:endParaRPr lang="en-US" dirty="0"/>
          </a:p>
        </p:txBody>
      </p:sp>
      <p:sp>
        <p:nvSpPr>
          <p:cNvPr id="10" name="矩形 9"/>
          <p:cNvSpPr/>
          <p:nvPr userDrawn="1"/>
        </p:nvSpPr>
        <p:spPr>
          <a:xfrm>
            <a:off x="969364" y="822921"/>
            <a:ext cx="7774899" cy="60959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5000"/>
                  <a:lumOff val="55000"/>
                  <a:alpha val="0"/>
                </a:schemeClr>
              </a:gs>
              <a:gs pos="99000">
                <a:schemeClr val="accent5">
                  <a:lumMod val="7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159903" y="619793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33">
                <a:solidFill>
                  <a:srgbClr val="2473BC"/>
                </a:solidFill>
              </a:defRPr>
            </a:lvl1pPr>
          </a:lstStyle>
          <a:p>
            <a:fld id="{335230D7-7499-994E-AC88-FE940CA1B518}" type="slidenum">
              <a:rPr kumimoji="1" lang="zh-CN" altLang="en-US" smtClean="0"/>
              <a:t>‹#›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284132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表页样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0"/>
            <a:ext cx="10515600" cy="1072568"/>
          </a:xfrm>
        </p:spPr>
        <p:txBody>
          <a:bodyPr>
            <a:normAutofit/>
          </a:bodyPr>
          <a:lstStyle>
            <a:lvl1pPr>
              <a:defRPr sz="3200" b="1" spc="0">
                <a:solidFill>
                  <a:srgbClr val="2473BD"/>
                </a:solidFill>
              </a:defRPr>
            </a:lvl1pPr>
          </a:lstStyle>
          <a:p>
            <a:r>
              <a:rPr lang="en-US" altLang="en-US" dirty="0" err="1"/>
              <a:t>标题</a:t>
            </a:r>
            <a:r>
              <a:rPr lang="en-US" altLang="en-US" dirty="0"/>
              <a:t> 24</a:t>
            </a:r>
            <a:r>
              <a:rPr lang="en-US" altLang="zh-CN" dirty="0"/>
              <a:t>pt</a:t>
            </a:r>
            <a:endParaRPr lang="en-US" dirty="0"/>
          </a:p>
        </p:txBody>
      </p:sp>
      <p:sp>
        <p:nvSpPr>
          <p:cNvPr id="8" name="图表占位符 7"/>
          <p:cNvSpPr>
            <a:spLocks noGrp="1"/>
          </p:cNvSpPr>
          <p:nvPr>
            <p:ph type="chart" sz="quarter" idx="13"/>
          </p:nvPr>
        </p:nvSpPr>
        <p:spPr>
          <a:xfrm>
            <a:off x="838200" y="1072569"/>
            <a:ext cx="10515600" cy="4936681"/>
          </a:xfrm>
        </p:spPr>
        <p:txBody>
          <a:bodyPr/>
          <a:lstStyle/>
          <a:p>
            <a:endParaRPr kumimoji="1" lang="zh-CN" altLang="en-US" dirty="0"/>
          </a:p>
        </p:txBody>
      </p:sp>
      <p:sp>
        <p:nvSpPr>
          <p:cNvPr id="12" name="矩形 11"/>
          <p:cNvSpPr/>
          <p:nvPr userDrawn="1"/>
        </p:nvSpPr>
        <p:spPr>
          <a:xfrm>
            <a:off x="969364" y="822921"/>
            <a:ext cx="7774899" cy="60959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5000"/>
                  <a:lumOff val="55000"/>
                  <a:alpha val="0"/>
                </a:schemeClr>
              </a:gs>
              <a:gs pos="99000">
                <a:schemeClr val="accent5">
                  <a:lumMod val="7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159903" y="619793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33">
                <a:solidFill>
                  <a:srgbClr val="2473BC"/>
                </a:solidFill>
              </a:defRPr>
            </a:lvl1pPr>
          </a:lstStyle>
          <a:p>
            <a:fld id="{335230D7-7499-994E-AC88-FE940CA1B518}" type="slidenum">
              <a:rPr kumimoji="1" lang="zh-CN" altLang="en-US" smtClean="0"/>
              <a:t>‹#›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858289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表页样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表占位符 6"/>
          <p:cNvSpPr>
            <a:spLocks noGrp="1"/>
          </p:cNvSpPr>
          <p:nvPr>
            <p:ph type="chart" sz="quarter" idx="13"/>
          </p:nvPr>
        </p:nvSpPr>
        <p:spPr>
          <a:xfrm>
            <a:off x="6231466" y="1072570"/>
            <a:ext cx="5120745" cy="4962511"/>
          </a:xfrm>
        </p:spPr>
        <p:txBody>
          <a:bodyPr/>
          <a:lstStyle/>
          <a:p>
            <a:endParaRPr kumimoji="1" lang="zh-CN" altLang="en-US"/>
          </a:p>
        </p:txBody>
      </p:sp>
      <p:sp>
        <p:nvSpPr>
          <p:cNvPr id="10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839789" y="1072569"/>
            <a:ext cx="5120745" cy="4962512"/>
          </a:xfrm>
        </p:spPr>
        <p:txBody>
          <a:bodyPr/>
          <a:lstStyle>
            <a:lvl1pPr>
              <a:lnSpc>
                <a:spcPct val="150000"/>
              </a:lnSpc>
              <a:defRPr sz="2667"/>
            </a:lvl1pPr>
            <a:lvl2pPr>
              <a:lnSpc>
                <a:spcPct val="150000"/>
              </a:lnSpc>
              <a:defRPr sz="2133"/>
            </a:lvl2pPr>
            <a:lvl3pPr>
              <a:lnSpc>
                <a:spcPct val="150000"/>
              </a:lnSpc>
              <a:defRPr sz="1600"/>
            </a:lvl3pPr>
          </a:lstStyle>
          <a:p>
            <a:pPr lvl="0"/>
            <a:r>
              <a:rPr lang="zh-CN" altLang="en-US" dirty="0"/>
              <a:t>第一级 </a:t>
            </a:r>
            <a:r>
              <a:rPr lang="en-US" altLang="zh-CN" dirty="0"/>
              <a:t>20pt</a:t>
            </a:r>
            <a:endParaRPr lang="zh-CN" altLang="en-US" dirty="0"/>
          </a:p>
          <a:p>
            <a:pPr lvl="1"/>
            <a:r>
              <a:rPr lang="zh-CN" altLang="en-US" dirty="0"/>
              <a:t>第二级 </a:t>
            </a:r>
            <a:r>
              <a:rPr lang="en-US" altLang="zh-CN" dirty="0"/>
              <a:t>16pt</a:t>
            </a:r>
            <a:endParaRPr lang="zh-CN" altLang="en-US" dirty="0"/>
          </a:p>
          <a:p>
            <a:pPr lvl="2"/>
            <a:r>
              <a:rPr lang="zh-CN" altLang="en-US" dirty="0"/>
              <a:t>第三级 </a:t>
            </a:r>
            <a:r>
              <a:rPr lang="en-US" altLang="zh-CN" dirty="0"/>
              <a:t>12pt</a:t>
            </a:r>
            <a:endParaRPr lang="zh-CN" alt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0"/>
            <a:ext cx="10515600" cy="1072568"/>
          </a:xfrm>
        </p:spPr>
        <p:txBody>
          <a:bodyPr>
            <a:normAutofit/>
          </a:bodyPr>
          <a:lstStyle>
            <a:lvl1pPr>
              <a:defRPr sz="3200" b="1" spc="0">
                <a:solidFill>
                  <a:srgbClr val="2473BD"/>
                </a:solidFill>
              </a:defRPr>
            </a:lvl1pPr>
          </a:lstStyle>
          <a:p>
            <a:r>
              <a:rPr lang="en-US" altLang="en-US" dirty="0" err="1"/>
              <a:t>标题</a:t>
            </a:r>
            <a:r>
              <a:rPr lang="en-US" altLang="en-US" dirty="0"/>
              <a:t> 24</a:t>
            </a:r>
            <a:r>
              <a:rPr lang="en-US" altLang="zh-CN" dirty="0"/>
              <a:t>pt</a:t>
            </a:r>
            <a:endParaRPr lang="en-US" dirty="0"/>
          </a:p>
        </p:txBody>
      </p:sp>
      <p:sp>
        <p:nvSpPr>
          <p:cNvPr id="14" name="矩形 13"/>
          <p:cNvSpPr/>
          <p:nvPr userDrawn="1"/>
        </p:nvSpPr>
        <p:spPr>
          <a:xfrm>
            <a:off x="969364" y="822921"/>
            <a:ext cx="7774899" cy="60959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5000"/>
                  <a:lumOff val="55000"/>
                  <a:alpha val="0"/>
                </a:schemeClr>
              </a:gs>
              <a:gs pos="99000">
                <a:schemeClr val="accent5">
                  <a:lumMod val="7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159903" y="619793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33">
                <a:solidFill>
                  <a:srgbClr val="2473BC"/>
                </a:solidFill>
              </a:defRPr>
            </a:lvl1pPr>
          </a:lstStyle>
          <a:p>
            <a:fld id="{335230D7-7499-994E-AC88-FE940CA1B518}" type="slidenum">
              <a:rPr kumimoji="1" lang="zh-CN" altLang="en-US" smtClean="0"/>
              <a:t>‹#›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961793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7.xml"/><Relationship Id="rId3" Type="http://schemas.openxmlformats.org/officeDocument/2006/relationships/slideLayout" Target="../slideLayouts/slideLayout7.xml"/><Relationship Id="rId7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6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5.xml"/><Relationship Id="rId5" Type="http://schemas.openxmlformats.org/officeDocument/2006/relationships/slideLayout" Target="../slideLayouts/slideLayout9.xml"/><Relationship Id="rId15" Type="http://schemas.openxmlformats.org/officeDocument/2006/relationships/image" Target="../media/image7.jpeg"/><Relationship Id="rId10" Type="http://schemas.openxmlformats.org/officeDocument/2006/relationships/slideLayout" Target="../slideLayouts/slideLayout14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CCC93628-FEB5-2060-0A99-221AE77BEF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85270"/>
            <a:ext cx="5848048" cy="13250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标题幻灯片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444DDA3-3B56-6343-46FC-ED088B20F7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199" y="4741333"/>
            <a:ext cx="3603172" cy="14611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姓名</a:t>
            </a:r>
          </a:p>
        </p:txBody>
      </p:sp>
    </p:spTree>
    <p:extLst>
      <p:ext uri="{BB962C8B-B14F-4D97-AF65-F5344CB8AC3E}">
        <p14:creationId xmlns:p14="http://schemas.microsoft.com/office/powerpoint/2010/main" val="33224566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</p:sldLayoutIdLst>
  <p:hf hdr="0"/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4800" b="1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0" indent="0" algn="l" defTabSz="1219170" rtl="0" eaLnBrk="1" latinLnBrk="0" hangingPunct="1">
        <a:lnSpc>
          <a:spcPct val="90000"/>
        </a:lnSpc>
        <a:spcBef>
          <a:spcPts val="1333"/>
        </a:spcBef>
        <a:buFont typeface="Arial" panose="020B0604020202020204" pitchFamily="34" charset="0"/>
        <a:buNone/>
        <a:defRPr sz="32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91437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2473BD"/>
            </a:gs>
            <a:gs pos="100000">
              <a:schemeClr val="accent1">
                <a:lumMod val="60000"/>
                <a:lumOff val="40000"/>
              </a:schemeClr>
            </a:gs>
          </a:gsLst>
          <a:lin ang="108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7396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云道智造模版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159903" y="619793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33">
                <a:solidFill>
                  <a:srgbClr val="2473BC"/>
                </a:solidFill>
              </a:defRPr>
            </a:lvl1pPr>
          </a:lstStyle>
          <a:p>
            <a:fld id="{335230D7-7499-994E-AC88-FE940CA1B518}" type="slidenum">
              <a:rPr kumimoji="1" lang="zh-CN" altLang="en-US" smtClean="0"/>
              <a:t>‹#›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27337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  <p:sldLayoutId id="2147483677" r:id="rId12"/>
    <p:sldLayoutId id="2147483678" r:id="rId13"/>
  </p:sldLayoutIdLst>
  <p:hf hdr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3733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685783" indent="-228594" algn="l" defTabSz="914377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133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142971" indent="-228594" algn="l" defTabSz="914377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600160" indent="-228594" algn="l" defTabSz="914377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标题 1"/>
          <p:cNvSpPr>
            <a:spLocks noGrp="1"/>
          </p:cNvSpPr>
          <p:nvPr>
            <p:ph type="title"/>
          </p:nvPr>
        </p:nvSpPr>
        <p:spPr>
          <a:xfrm>
            <a:off x="299875" y="227639"/>
            <a:ext cx="7316983" cy="884900"/>
          </a:xfrm>
        </p:spPr>
        <p:txBody>
          <a:bodyPr>
            <a:noAutofit/>
          </a:bodyPr>
          <a:lstStyle/>
          <a:p>
            <a:r>
              <a:rPr lang="zh-CN" altLang="en-US" sz="3000" b="1" dirty="0">
                <a:solidFill>
                  <a:srgbClr val="0078E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实验五：</a:t>
            </a:r>
            <a:r>
              <a:rPr lang="zh-CN" altLang="en-US" sz="3000" dirty="0">
                <a:solidFill>
                  <a:srgbClr val="0078E5"/>
                </a:solidFill>
              </a:rPr>
              <a:t>塔身吊装</a:t>
            </a:r>
            <a:r>
              <a:rPr lang="en-US" altLang="zh-CN" sz="3000" dirty="0">
                <a:solidFill>
                  <a:srgbClr val="0078E5"/>
                </a:solidFill>
              </a:rPr>
              <a:t>-</a:t>
            </a:r>
            <a:r>
              <a:rPr lang="zh-CN" altLang="en-US" sz="3000" b="1" dirty="0">
                <a:solidFill>
                  <a:srgbClr val="0078E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边界与求解设置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860FE93C-260C-4919-A987-A257709A25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749A5D9-A27F-4FA6-A810-E17F7552FA4A}"/>
              </a:ext>
            </a:extLst>
          </p:cNvPr>
          <p:cNvSpPr txBox="1"/>
          <p:nvPr/>
        </p:nvSpPr>
        <p:spPr>
          <a:xfrm>
            <a:off x="1829812" y="1112539"/>
            <a:ext cx="8532375" cy="369332"/>
          </a:xfrm>
          <a:prstGeom prst="rect">
            <a:avLst/>
          </a:prstGeom>
          <a:solidFill>
            <a:srgbClr val="254985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CN" altLang="en-US" b="1" kern="100" dirty="0">
                <a:solidFill>
                  <a:schemeClr val="bg1"/>
                </a:solidFill>
                <a:ea typeface="宋体" panose="02010600030101010101" pitchFamily="2" charset="-122"/>
                <a:cs typeface="宋体" panose="02010600030101010101" pitchFamily="2" charset="-122"/>
              </a:rPr>
              <a:t>实验</a:t>
            </a:r>
            <a:r>
              <a:rPr lang="zh-CN" altLang="en-US" sz="1800" b="1" kern="100" dirty="0">
                <a:solidFill>
                  <a:schemeClr val="bg1"/>
                </a:solidFill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目标：</a:t>
            </a:r>
            <a:r>
              <a:rPr lang="zh-CN" altLang="zh-CN" sz="1800" kern="100" dirty="0">
                <a:effectLst/>
              </a:rPr>
              <a:t>熟悉</a:t>
            </a:r>
            <a:r>
              <a:rPr lang="en-US" altLang="zh-CN" sz="1800" kern="100" dirty="0" err="1">
                <a:effectLst/>
              </a:rPr>
              <a:t>Simdroid</a:t>
            </a:r>
            <a:r>
              <a:rPr lang="zh-CN" altLang="zh-CN" sz="1800" kern="100" dirty="0">
                <a:effectLst/>
              </a:rPr>
              <a:t>加载与求解设置流程；熟练掌握各种加载及求解设置方法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14F1C83-A3BF-4089-9887-636BCDD46D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533" y="2590865"/>
            <a:ext cx="10420350" cy="952500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5447C948-0C17-9BA6-C00D-39E2D432F13B}"/>
              </a:ext>
            </a:extLst>
          </p:cNvPr>
          <p:cNvSpPr txBox="1"/>
          <p:nvPr/>
        </p:nvSpPr>
        <p:spPr>
          <a:xfrm>
            <a:off x="100880" y="1526292"/>
            <a:ext cx="612309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/>
            <a:r>
              <a:rPr lang="zh-CN" altLang="zh-CN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实验步骤</a:t>
            </a:r>
            <a:r>
              <a:rPr lang="en-US" altLang="zh-CN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(1)  </a:t>
            </a:r>
            <a:r>
              <a:rPr lang="zh-CN" altLang="en-US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：结构分析工具栏学习</a:t>
            </a:r>
            <a:endParaRPr lang="en-US" altLang="zh-CN" sz="18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2DC5E83-013A-FB0B-EE6C-DE53F9C8DAB0}"/>
              </a:ext>
            </a:extLst>
          </p:cNvPr>
          <p:cNvSpPr txBox="1"/>
          <p:nvPr/>
        </p:nvSpPr>
        <p:spPr>
          <a:xfrm>
            <a:off x="162426" y="1938309"/>
            <a:ext cx="114770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indent="457200" algn="just"/>
            <a:r>
              <a:rPr lang="zh-CN" altLang="en-US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在不同的分析类型中，加载和约束的类型也是不同的，在此仅介绍结构分析的工具栏的命令。其他分析类型可参考</a:t>
            </a:r>
            <a:r>
              <a:rPr lang="en-US" altLang="zh-CN" kern="100" dirty="0" err="1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Simdroid</a:t>
            </a:r>
            <a:r>
              <a:rPr lang="zh-CN" altLang="en-US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用户手册。</a:t>
            </a:r>
            <a:endParaRPr lang="en-US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9E73252-52A6-7B99-0947-A7D2F312D71D}"/>
              </a:ext>
            </a:extLst>
          </p:cNvPr>
          <p:cNvSpPr txBox="1"/>
          <p:nvPr/>
        </p:nvSpPr>
        <p:spPr>
          <a:xfrm>
            <a:off x="591533" y="3487717"/>
            <a:ext cx="10774374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zh-CN" dirty="0"/>
              <a:t>【</a:t>
            </a:r>
            <a:r>
              <a:rPr lang="zh-CN" altLang="en-US" dirty="0"/>
              <a:t>更改分析模型</a:t>
            </a:r>
            <a:r>
              <a:rPr lang="en-US" altLang="zh-CN" dirty="0"/>
              <a:t>】</a:t>
            </a:r>
            <a:r>
              <a:rPr lang="zh-CN" altLang="en-US" dirty="0"/>
              <a:t>：更改分析模型用来变更分析场的类型，可以更改为单场或多场 分析。 </a:t>
            </a: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zh-CN" dirty="0"/>
              <a:t>【</a:t>
            </a:r>
            <a:r>
              <a:rPr lang="zh-CN" altLang="en-US" dirty="0"/>
              <a:t>指定截面</a:t>
            </a:r>
            <a:r>
              <a:rPr lang="en-US" altLang="zh-CN" dirty="0"/>
              <a:t>】</a:t>
            </a:r>
            <a:r>
              <a:rPr lang="zh-CN" altLang="en-US" dirty="0"/>
              <a:t>：指定截面用于将截面赋给指定的壳或者梁。 </a:t>
            </a: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zh-CN" dirty="0"/>
              <a:t>【</a:t>
            </a:r>
            <a:r>
              <a:rPr lang="zh-CN" altLang="en-US" dirty="0"/>
              <a:t>指定截面方向</a:t>
            </a:r>
            <a:r>
              <a:rPr lang="en-US" altLang="zh-CN" dirty="0"/>
              <a:t>】</a:t>
            </a:r>
            <a:r>
              <a:rPr lang="zh-CN" altLang="en-US" dirty="0"/>
              <a:t>：指定截面方向用于确定梁的截面方向。 </a:t>
            </a: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zh-CN" dirty="0"/>
              <a:t>【</a:t>
            </a:r>
            <a:r>
              <a:rPr lang="zh-CN" altLang="en-US" dirty="0"/>
              <a:t>固定连接</a:t>
            </a:r>
            <a:r>
              <a:rPr lang="en-US" altLang="zh-CN" dirty="0"/>
              <a:t>】</a:t>
            </a:r>
            <a:r>
              <a:rPr lang="zh-CN" altLang="en-US" dirty="0"/>
              <a:t>：固定连接用于设置两个目标几何之间的绑定连接关系。 </a:t>
            </a: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zh-CN" dirty="0"/>
              <a:t>【</a:t>
            </a:r>
            <a:r>
              <a:rPr lang="zh-CN" altLang="en-US" dirty="0"/>
              <a:t>耦合连接</a:t>
            </a:r>
            <a:r>
              <a:rPr lang="en-US" altLang="zh-CN" dirty="0"/>
              <a:t>】</a:t>
            </a:r>
            <a:r>
              <a:rPr lang="zh-CN" altLang="en-US" dirty="0"/>
              <a:t>：耦合连接用于设置两个目标几何之间的弹簧连接关系。 </a:t>
            </a: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zh-CN" dirty="0"/>
              <a:t>【</a:t>
            </a:r>
            <a:r>
              <a:rPr lang="zh-CN" altLang="en-US" dirty="0"/>
              <a:t>接触</a:t>
            </a:r>
            <a:r>
              <a:rPr lang="en-US" altLang="zh-CN" dirty="0"/>
              <a:t>】</a:t>
            </a:r>
            <a:r>
              <a:rPr lang="zh-CN" altLang="en-US" dirty="0"/>
              <a:t>：接触用于设置两个或多个目标几何之间的接触连接关系。 </a:t>
            </a: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zh-CN" dirty="0"/>
              <a:t>【</a:t>
            </a:r>
            <a:r>
              <a:rPr lang="zh-CN" altLang="en-US" dirty="0"/>
              <a:t>常规约束</a:t>
            </a:r>
            <a:r>
              <a:rPr lang="en-US" altLang="zh-CN" dirty="0"/>
              <a:t>】</a:t>
            </a:r>
            <a:r>
              <a:rPr lang="zh-CN" altLang="en-US" dirty="0"/>
              <a:t>：常规约束用于设置分析模型的边界约束，常规约束设置后在整个分 析过程中均存在。</a:t>
            </a: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zh-CN" dirty="0"/>
              <a:t>【</a:t>
            </a:r>
            <a:r>
              <a:rPr lang="zh-CN" altLang="en-US" dirty="0"/>
              <a:t>参考温度</a:t>
            </a:r>
            <a:r>
              <a:rPr lang="en-US" altLang="zh-CN" dirty="0"/>
              <a:t>】</a:t>
            </a:r>
            <a:r>
              <a:rPr lang="zh-CN" altLang="en-US" dirty="0"/>
              <a:t>：参考温度用于设置分析模型的初始温度，一般用于热应力分析。 </a:t>
            </a: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zh-CN" dirty="0"/>
              <a:t>【</a:t>
            </a:r>
            <a:r>
              <a:rPr lang="zh-CN" altLang="en-US" dirty="0"/>
              <a:t>集中质量</a:t>
            </a:r>
            <a:r>
              <a:rPr lang="en-US" altLang="zh-CN" dirty="0"/>
              <a:t>】</a:t>
            </a:r>
            <a:r>
              <a:rPr lang="zh-CN" altLang="en-US" dirty="0"/>
              <a:t>：集中质量用于将复杂模型简化为一个带有质量的点。 </a:t>
            </a: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zh-CN" dirty="0"/>
              <a:t>【</a:t>
            </a:r>
            <a:r>
              <a:rPr lang="zh-CN" altLang="en-US" dirty="0"/>
              <a:t>预应力</a:t>
            </a:r>
            <a:r>
              <a:rPr lang="en-US" altLang="zh-CN" dirty="0"/>
              <a:t>】</a:t>
            </a:r>
            <a:r>
              <a:rPr lang="zh-CN" altLang="en-US" dirty="0"/>
              <a:t>：预应力用来给模型施加初始应力。 </a:t>
            </a: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zh-CN" dirty="0"/>
              <a:t>【</a:t>
            </a:r>
            <a:r>
              <a:rPr lang="zh-CN" altLang="en-US" dirty="0"/>
              <a:t>创建分析</a:t>
            </a:r>
            <a:r>
              <a:rPr lang="en-US" altLang="zh-CN" dirty="0"/>
              <a:t>】</a:t>
            </a:r>
            <a:r>
              <a:rPr lang="zh-CN" altLang="en-US" dirty="0"/>
              <a:t>：创建分析用于添加计算分析步。 </a:t>
            </a: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zh-CN" dirty="0"/>
              <a:t>【</a:t>
            </a:r>
            <a:r>
              <a:rPr lang="zh-CN" altLang="en-US" dirty="0"/>
              <a:t>计算</a:t>
            </a:r>
            <a:r>
              <a:rPr lang="en-US" altLang="zh-CN" dirty="0"/>
              <a:t>】</a:t>
            </a:r>
            <a:r>
              <a:rPr lang="zh-CN" altLang="en-US" dirty="0"/>
              <a:t>：计算用于进行分析模型的求解计算。 </a:t>
            </a:r>
          </a:p>
        </p:txBody>
      </p:sp>
    </p:spTree>
    <p:extLst>
      <p:ext uri="{BB962C8B-B14F-4D97-AF65-F5344CB8AC3E}">
        <p14:creationId xmlns:p14="http://schemas.microsoft.com/office/powerpoint/2010/main" val="1040957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002"/>
    </mc:Choice>
    <mc:Fallback xmlns="">
      <p:transition spd="slow" advTm="9002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>
            <a:extLst>
              <a:ext uri="{FF2B5EF4-FFF2-40B4-BE49-F238E27FC236}">
                <a16:creationId xmlns:a16="http://schemas.microsoft.com/office/drawing/2014/main" id="{860FE93C-260C-4919-A987-A257709A25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749A5D9-A27F-4FA6-A810-E17F7552FA4A}"/>
              </a:ext>
            </a:extLst>
          </p:cNvPr>
          <p:cNvSpPr txBox="1"/>
          <p:nvPr/>
        </p:nvSpPr>
        <p:spPr>
          <a:xfrm>
            <a:off x="1829812" y="1111750"/>
            <a:ext cx="8532375" cy="369332"/>
          </a:xfrm>
          <a:prstGeom prst="rect">
            <a:avLst/>
          </a:prstGeom>
          <a:solidFill>
            <a:srgbClr val="254985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CN" altLang="en-US" b="1" kern="100" dirty="0">
                <a:solidFill>
                  <a:schemeClr val="bg1"/>
                </a:solidFill>
                <a:ea typeface="宋体" panose="02010600030101010101" pitchFamily="2" charset="-122"/>
                <a:cs typeface="宋体" panose="02010600030101010101" pitchFamily="2" charset="-122"/>
              </a:rPr>
              <a:t>实验</a:t>
            </a:r>
            <a:r>
              <a:rPr lang="zh-CN" altLang="en-US" sz="1800" b="1" kern="100" dirty="0">
                <a:solidFill>
                  <a:schemeClr val="bg1"/>
                </a:solidFill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目标：</a:t>
            </a:r>
            <a:r>
              <a:rPr lang="zh-CN" altLang="zh-CN" sz="1800" kern="100" dirty="0">
                <a:effectLst/>
              </a:rPr>
              <a:t>熟悉</a:t>
            </a:r>
            <a:r>
              <a:rPr lang="en-US" altLang="zh-CN" sz="1800" kern="100" dirty="0" err="1">
                <a:effectLst/>
              </a:rPr>
              <a:t>Simdroid</a:t>
            </a:r>
            <a:r>
              <a:rPr lang="zh-CN" altLang="zh-CN" sz="1800" kern="100" dirty="0">
                <a:effectLst/>
              </a:rPr>
              <a:t>加载与求解设置流程；熟练掌握各种加载及求解设置方法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EDCBB52-77CA-521B-DC2B-B5A8F69197EE}"/>
              </a:ext>
            </a:extLst>
          </p:cNvPr>
          <p:cNvSpPr txBox="1"/>
          <p:nvPr/>
        </p:nvSpPr>
        <p:spPr>
          <a:xfrm>
            <a:off x="9223114" y="6494288"/>
            <a:ext cx="1139073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defPPr>
              <a:defRPr lang="zh-CN"/>
            </a:defPPr>
            <a:lvl1pPr>
              <a:defRPr b="1" kern="100">
                <a:solidFill>
                  <a:schemeClr val="lt1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zh-CN" altLang="en-US" dirty="0"/>
              <a:t>数学模型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6AB707A-A5D7-F4C9-FEFE-54A453398067}"/>
              </a:ext>
            </a:extLst>
          </p:cNvPr>
          <p:cNvSpPr txBox="1"/>
          <p:nvPr/>
        </p:nvSpPr>
        <p:spPr>
          <a:xfrm>
            <a:off x="-1" y="1517159"/>
            <a:ext cx="3487500" cy="36933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zh-CN" altLang="en-US" b="1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如何将工程问题转为数学问题？</a:t>
            </a:r>
            <a:endParaRPr lang="en-US" altLang="zh-CN" b="1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2A1A42BE-276C-6B20-5CA3-33839AB1D0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9875" y="227639"/>
            <a:ext cx="7316983" cy="884900"/>
          </a:xfrm>
        </p:spPr>
        <p:txBody>
          <a:bodyPr>
            <a:noAutofit/>
          </a:bodyPr>
          <a:lstStyle/>
          <a:p>
            <a:r>
              <a:rPr lang="zh-CN" altLang="en-US" sz="3000" b="1" dirty="0">
                <a:solidFill>
                  <a:srgbClr val="0078E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实验五：</a:t>
            </a:r>
            <a:r>
              <a:rPr lang="zh-CN" altLang="en-US" sz="3000" dirty="0">
                <a:solidFill>
                  <a:srgbClr val="0078E5"/>
                </a:solidFill>
              </a:rPr>
              <a:t>塔身吊装</a:t>
            </a:r>
            <a:r>
              <a:rPr lang="en-US" altLang="zh-CN" sz="3000" dirty="0">
                <a:solidFill>
                  <a:srgbClr val="0078E5"/>
                </a:solidFill>
              </a:rPr>
              <a:t>-</a:t>
            </a:r>
            <a:r>
              <a:rPr lang="zh-CN" altLang="en-US" sz="3000" b="1" dirty="0">
                <a:solidFill>
                  <a:srgbClr val="0078E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边界与求解设置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1F643B4-DC7F-D45F-B10E-EDAD9EAD3D1F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-1" y="2912882"/>
            <a:ext cx="4572001" cy="344743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24F94FDC-FF27-2323-C3E7-B622FAFEECE6}"/>
              </a:ext>
            </a:extLst>
          </p:cNvPr>
          <p:cNvSpPr txBox="1"/>
          <p:nvPr/>
        </p:nvSpPr>
        <p:spPr>
          <a:xfrm>
            <a:off x="1743750" y="6445695"/>
            <a:ext cx="1139073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zh-CN" altLang="en-US" b="1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工程模型</a:t>
            </a:r>
            <a:endParaRPr lang="en-US" altLang="zh-CN" b="1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82BFA14A-9C59-ED5E-C614-7A801FDCA8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62360" y="3067786"/>
            <a:ext cx="5022803" cy="3377909"/>
          </a:xfrm>
          <a:prstGeom prst="rect">
            <a:avLst/>
          </a:prstGeom>
        </p:spPr>
      </p:pic>
      <p:sp>
        <p:nvSpPr>
          <p:cNvPr id="10" name="箭头: 右 9">
            <a:extLst>
              <a:ext uri="{FF2B5EF4-FFF2-40B4-BE49-F238E27FC236}">
                <a16:creationId xmlns:a16="http://schemas.microsoft.com/office/drawing/2014/main" id="{DF5DCAD8-C311-4F49-C48D-6DB6153D9523}"/>
              </a:ext>
            </a:extLst>
          </p:cNvPr>
          <p:cNvSpPr/>
          <p:nvPr/>
        </p:nvSpPr>
        <p:spPr>
          <a:xfrm>
            <a:off x="5332530" y="4382016"/>
            <a:ext cx="763469" cy="5411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5C56C54B-B27D-4BE8-5BE7-463B08EF6916}"/>
              </a:ext>
            </a:extLst>
          </p:cNvPr>
          <p:cNvSpPr txBox="1"/>
          <p:nvPr/>
        </p:nvSpPr>
        <p:spPr>
          <a:xfrm>
            <a:off x="-1" y="1922568"/>
            <a:ext cx="12085162" cy="10222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>
              <a:lnSpc>
                <a:spcPct val="114000"/>
              </a:lnSpc>
            </a:pPr>
            <a:r>
              <a:rPr lang="zh-CN" altLang="en-US" dirty="0"/>
              <a:t>塔身吊装一般重点关注</a:t>
            </a:r>
            <a:r>
              <a:rPr lang="zh-CN" altLang="en-US" b="1" u="sng" dirty="0"/>
              <a:t>拉线系统、承载系统和抱杆</a:t>
            </a:r>
            <a:r>
              <a:rPr lang="zh-CN" altLang="en-US" dirty="0"/>
              <a:t>的</a:t>
            </a:r>
            <a:r>
              <a:rPr lang="zh-CN" altLang="en-US" b="1" u="sng" dirty="0">
                <a:solidFill>
                  <a:srgbClr val="0078E6"/>
                </a:solidFill>
              </a:rPr>
              <a:t>强度和刚度</a:t>
            </a:r>
            <a:r>
              <a:rPr lang="zh-CN" altLang="en-US" dirty="0"/>
              <a:t>，也就是关注设备在额定载荷作用下，是否能满足工程要求的</a:t>
            </a:r>
            <a:r>
              <a:rPr lang="zh-CN" altLang="en-US" b="1" u="sng" dirty="0">
                <a:solidFill>
                  <a:srgbClr val="0078E6"/>
                </a:solidFill>
              </a:rPr>
              <a:t>安全系数和变形</a:t>
            </a:r>
            <a:r>
              <a:rPr lang="zh-CN" altLang="en-US" dirty="0"/>
              <a:t>需求。因此建立数学模型时，可以忽略掉基础的钢架模型和起吊系统，将起吊系统的载荷施加在起吊加载位置即可，这样可以减少工作量，并且计算结果满足工程需求。</a:t>
            </a:r>
          </a:p>
        </p:txBody>
      </p:sp>
    </p:spTree>
    <p:extLst>
      <p:ext uri="{BB962C8B-B14F-4D97-AF65-F5344CB8AC3E}">
        <p14:creationId xmlns:p14="http://schemas.microsoft.com/office/powerpoint/2010/main" val="2670566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002"/>
    </mc:Choice>
    <mc:Fallback xmlns="">
      <p:transition spd="slow" advTm="9002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>
            <a:extLst>
              <a:ext uri="{FF2B5EF4-FFF2-40B4-BE49-F238E27FC236}">
                <a16:creationId xmlns:a16="http://schemas.microsoft.com/office/drawing/2014/main" id="{860FE93C-260C-4919-A987-A257709A25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749A5D9-A27F-4FA6-A810-E17F7552FA4A}"/>
              </a:ext>
            </a:extLst>
          </p:cNvPr>
          <p:cNvSpPr txBox="1"/>
          <p:nvPr/>
        </p:nvSpPr>
        <p:spPr>
          <a:xfrm>
            <a:off x="1829812" y="1111750"/>
            <a:ext cx="8532375" cy="369332"/>
          </a:xfrm>
          <a:prstGeom prst="rect">
            <a:avLst/>
          </a:prstGeom>
          <a:solidFill>
            <a:srgbClr val="254985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CN" altLang="en-US" b="1" kern="100" dirty="0">
                <a:solidFill>
                  <a:schemeClr val="bg1"/>
                </a:solidFill>
                <a:ea typeface="宋体" panose="02010600030101010101" pitchFamily="2" charset="-122"/>
                <a:cs typeface="宋体" panose="02010600030101010101" pitchFamily="2" charset="-122"/>
              </a:rPr>
              <a:t>实验</a:t>
            </a:r>
            <a:r>
              <a:rPr lang="zh-CN" altLang="en-US" sz="1800" b="1" kern="100" dirty="0">
                <a:solidFill>
                  <a:schemeClr val="bg1"/>
                </a:solidFill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目标：</a:t>
            </a:r>
            <a:r>
              <a:rPr lang="zh-CN" altLang="zh-CN" sz="1800" kern="100" dirty="0">
                <a:effectLst/>
              </a:rPr>
              <a:t>熟悉</a:t>
            </a:r>
            <a:r>
              <a:rPr lang="en-US" altLang="zh-CN" sz="1800" kern="100" dirty="0" err="1">
                <a:effectLst/>
              </a:rPr>
              <a:t>Simdroid</a:t>
            </a:r>
            <a:r>
              <a:rPr lang="zh-CN" altLang="zh-CN" sz="1800" kern="100" dirty="0">
                <a:effectLst/>
              </a:rPr>
              <a:t>加载与求解设置流程；熟练掌握各种加载及求解设置方法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AF2C603-3787-7E04-D5EF-E48B4BEEE9BA}"/>
              </a:ext>
            </a:extLst>
          </p:cNvPr>
          <p:cNvSpPr txBox="1"/>
          <p:nvPr/>
        </p:nvSpPr>
        <p:spPr>
          <a:xfrm>
            <a:off x="-27092" y="1483036"/>
            <a:ext cx="55989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/>
            <a:r>
              <a:rPr lang="zh-CN" altLang="zh-CN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实验步骤</a:t>
            </a:r>
            <a:r>
              <a:rPr lang="zh-CN" altLang="en-US" b="1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b="1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b="1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）：塔身吊装分析的边界与求解设置</a:t>
            </a:r>
            <a:endParaRPr lang="zh-CN" altLang="zh-CN" sz="1800" b="1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EDCBB52-77CA-521B-DC2B-B5A8F69197EE}"/>
              </a:ext>
            </a:extLst>
          </p:cNvPr>
          <p:cNvSpPr txBox="1"/>
          <p:nvPr/>
        </p:nvSpPr>
        <p:spPr>
          <a:xfrm>
            <a:off x="1336824" y="6443097"/>
            <a:ext cx="2497255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>
            <a:spAutoFit/>
          </a:bodyPr>
          <a:lstStyle>
            <a:defPPr>
              <a:defRPr lang="zh-CN"/>
            </a:defPPr>
            <a:lvl1pPr>
              <a:defRPr b="1" kern="100">
                <a:solidFill>
                  <a:schemeClr val="lt1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zh-CN" altLang="en-US" dirty="0"/>
              <a:t>抱杆的加载与约束设置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6AB707A-A5D7-F4C9-FEFE-54A453398067}"/>
              </a:ext>
            </a:extLst>
          </p:cNvPr>
          <p:cNvSpPr txBox="1"/>
          <p:nvPr/>
        </p:nvSpPr>
        <p:spPr>
          <a:xfrm>
            <a:off x="6633359" y="1940219"/>
            <a:ext cx="1388423" cy="414433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>
              <a:defRPr sz="1600"/>
            </a:lvl1pPr>
          </a:lstStyle>
          <a:p>
            <a:r>
              <a:rPr lang="zh-CN" altLang="en-US" sz="2000" b="1" dirty="0"/>
              <a:t>分析设置</a:t>
            </a:r>
            <a:endParaRPr lang="en-US" altLang="zh-CN" sz="2000" b="1" dirty="0"/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7AB0FEDE-3E04-953F-84C1-76F707CA9221}"/>
              </a:ext>
            </a:extLst>
          </p:cNvPr>
          <p:cNvSpPr/>
          <p:nvPr/>
        </p:nvSpPr>
        <p:spPr>
          <a:xfrm>
            <a:off x="7042640" y="3099129"/>
            <a:ext cx="1914288" cy="475643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塔身吊装过程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B89B6C89-2259-8B0C-8436-2B3400D21AC1}"/>
              </a:ext>
            </a:extLst>
          </p:cNvPr>
          <p:cNvSpPr/>
          <p:nvPr/>
        </p:nvSpPr>
        <p:spPr>
          <a:xfrm>
            <a:off x="6919300" y="3835733"/>
            <a:ext cx="2079403" cy="4756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运动过程缓慢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2C001612-7EF0-8D8B-7F71-C54209561A6B}"/>
              </a:ext>
            </a:extLst>
          </p:cNvPr>
          <p:cNvSpPr/>
          <p:nvPr/>
        </p:nvSpPr>
        <p:spPr>
          <a:xfrm>
            <a:off x="6919299" y="4537820"/>
            <a:ext cx="2079403" cy="4756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载荷不随时间变化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343913F3-7895-53CE-D38C-8D01A6113DB6}"/>
              </a:ext>
            </a:extLst>
          </p:cNvPr>
          <p:cNvSpPr/>
          <p:nvPr/>
        </p:nvSpPr>
        <p:spPr>
          <a:xfrm>
            <a:off x="6899320" y="5256556"/>
            <a:ext cx="2079403" cy="47564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选择通用静力分析</a:t>
            </a:r>
          </a:p>
        </p:txBody>
      </p:sp>
      <p:sp>
        <p:nvSpPr>
          <p:cNvPr id="24" name="箭头: 下 23">
            <a:extLst>
              <a:ext uri="{FF2B5EF4-FFF2-40B4-BE49-F238E27FC236}">
                <a16:creationId xmlns:a16="http://schemas.microsoft.com/office/drawing/2014/main" id="{566DCB00-55A8-F860-7318-DC8BD92C6B3D}"/>
              </a:ext>
            </a:extLst>
          </p:cNvPr>
          <p:cNvSpPr/>
          <p:nvPr/>
        </p:nvSpPr>
        <p:spPr>
          <a:xfrm>
            <a:off x="7860264" y="3640845"/>
            <a:ext cx="165520" cy="15269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箭头: 下 24">
            <a:extLst>
              <a:ext uri="{FF2B5EF4-FFF2-40B4-BE49-F238E27FC236}">
                <a16:creationId xmlns:a16="http://schemas.microsoft.com/office/drawing/2014/main" id="{A8EDC704-ABCF-7FE9-8BFE-F6210C8F02DB}"/>
              </a:ext>
            </a:extLst>
          </p:cNvPr>
          <p:cNvSpPr/>
          <p:nvPr/>
        </p:nvSpPr>
        <p:spPr>
          <a:xfrm>
            <a:off x="7856262" y="4334745"/>
            <a:ext cx="165520" cy="15269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箭头: 下 25">
            <a:extLst>
              <a:ext uri="{FF2B5EF4-FFF2-40B4-BE49-F238E27FC236}">
                <a16:creationId xmlns:a16="http://schemas.microsoft.com/office/drawing/2014/main" id="{29563CD2-3FD6-0D1F-A234-04380969D53C}"/>
              </a:ext>
            </a:extLst>
          </p:cNvPr>
          <p:cNvSpPr/>
          <p:nvPr/>
        </p:nvSpPr>
        <p:spPr>
          <a:xfrm>
            <a:off x="7860806" y="5091393"/>
            <a:ext cx="165520" cy="15269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id="{5BB6B05B-18E6-0702-7917-417DEE2354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4575" y="3083982"/>
            <a:ext cx="2259547" cy="2730864"/>
          </a:xfrm>
          <a:prstGeom prst="rect">
            <a:avLst/>
          </a:prstGeom>
        </p:spPr>
      </p:pic>
      <p:sp>
        <p:nvSpPr>
          <p:cNvPr id="30" name="矩形 29">
            <a:extLst>
              <a:ext uri="{FF2B5EF4-FFF2-40B4-BE49-F238E27FC236}">
                <a16:creationId xmlns:a16="http://schemas.microsoft.com/office/drawing/2014/main" id="{700FE5CB-75FC-B618-4BD1-3326EA4D0CDC}"/>
              </a:ext>
            </a:extLst>
          </p:cNvPr>
          <p:cNvSpPr/>
          <p:nvPr/>
        </p:nvSpPr>
        <p:spPr>
          <a:xfrm>
            <a:off x="6398840" y="6108850"/>
            <a:ext cx="5501269" cy="7217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en-US" sz="1200" b="1" dirty="0">
                <a:solidFill>
                  <a:srgbClr val="FF0000"/>
                </a:solidFill>
              </a:rPr>
              <a:t>注：起吊瞬间有一定的加速，产生惯性力，并不属于静力分析，但由于过程短加速度数值不大且相对比较稳定可控，在此可以通过在静力分析中更改载荷的数值来简化模拟。</a:t>
            </a:r>
          </a:p>
        </p:txBody>
      </p:sp>
      <p:sp>
        <p:nvSpPr>
          <p:cNvPr id="31" name="矩形: 圆角 30">
            <a:extLst>
              <a:ext uri="{FF2B5EF4-FFF2-40B4-BE49-F238E27FC236}">
                <a16:creationId xmlns:a16="http://schemas.microsoft.com/office/drawing/2014/main" id="{21AB5F82-36D8-FDFA-2080-1DE4450872BF}"/>
              </a:ext>
            </a:extLst>
          </p:cNvPr>
          <p:cNvSpPr/>
          <p:nvPr/>
        </p:nvSpPr>
        <p:spPr>
          <a:xfrm>
            <a:off x="120588" y="1952411"/>
            <a:ext cx="1388423" cy="369333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000" b="1" dirty="0"/>
              <a:t>边界设置</a:t>
            </a:r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2A1A42BE-276C-6B20-5CA3-33839AB1D0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9875" y="227639"/>
            <a:ext cx="7316983" cy="884900"/>
          </a:xfrm>
        </p:spPr>
        <p:txBody>
          <a:bodyPr>
            <a:noAutofit/>
          </a:bodyPr>
          <a:lstStyle/>
          <a:p>
            <a:r>
              <a:rPr lang="zh-CN" altLang="en-US" sz="3000" b="1" dirty="0">
                <a:solidFill>
                  <a:srgbClr val="0078E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实验五：</a:t>
            </a:r>
            <a:r>
              <a:rPr lang="zh-CN" altLang="en-US" sz="3000" dirty="0">
                <a:solidFill>
                  <a:srgbClr val="0078E5"/>
                </a:solidFill>
              </a:rPr>
              <a:t>塔身吊装</a:t>
            </a:r>
            <a:r>
              <a:rPr lang="en-US" altLang="zh-CN" sz="3000" dirty="0">
                <a:solidFill>
                  <a:srgbClr val="0078E5"/>
                </a:solidFill>
              </a:rPr>
              <a:t>-</a:t>
            </a:r>
            <a:r>
              <a:rPr lang="zh-CN" altLang="en-US" sz="3000" b="1" dirty="0">
                <a:solidFill>
                  <a:srgbClr val="0078E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边界与求解设置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492C543-78DF-75BF-C7AD-74F750E9D2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878" y="3135048"/>
            <a:ext cx="4409010" cy="3297495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F0051067-B0F7-7AEB-A788-6BC49D4D4F7D}"/>
              </a:ext>
            </a:extLst>
          </p:cNvPr>
          <p:cNvSpPr txBox="1"/>
          <p:nvPr/>
        </p:nvSpPr>
        <p:spPr>
          <a:xfrm>
            <a:off x="120588" y="2421788"/>
            <a:ext cx="579944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457200"/>
            <a:r>
              <a:rPr lang="zh-CN" altLang="en-US" sz="1800" dirty="0"/>
              <a:t>塔身吊装模型，在钢丝绳的端点处要固定约束，起吊加载位置添加起吊载荷，同时整体结构承受重力载荷。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58757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002"/>
    </mc:Choice>
    <mc:Fallback xmlns="">
      <p:transition spd="slow" advTm="9002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>
            <a:extLst>
              <a:ext uri="{FF2B5EF4-FFF2-40B4-BE49-F238E27FC236}">
                <a16:creationId xmlns:a16="http://schemas.microsoft.com/office/drawing/2014/main" id="{860FE93C-260C-4919-A987-A257709A25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749A5D9-A27F-4FA6-A810-E17F7552FA4A}"/>
              </a:ext>
            </a:extLst>
          </p:cNvPr>
          <p:cNvSpPr txBox="1"/>
          <p:nvPr/>
        </p:nvSpPr>
        <p:spPr>
          <a:xfrm>
            <a:off x="1829812" y="1189454"/>
            <a:ext cx="8532375" cy="369332"/>
          </a:xfrm>
          <a:prstGeom prst="rect">
            <a:avLst/>
          </a:prstGeom>
          <a:solidFill>
            <a:srgbClr val="254985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CN" altLang="en-US" b="1" kern="100" dirty="0">
                <a:solidFill>
                  <a:schemeClr val="bg1"/>
                </a:solidFill>
                <a:ea typeface="宋体" panose="02010600030101010101" pitchFamily="2" charset="-122"/>
                <a:cs typeface="宋体" panose="02010600030101010101" pitchFamily="2" charset="-122"/>
              </a:rPr>
              <a:t>实验</a:t>
            </a:r>
            <a:r>
              <a:rPr lang="zh-CN" altLang="en-US" sz="1800" b="1" kern="100" dirty="0">
                <a:solidFill>
                  <a:schemeClr val="bg1"/>
                </a:solidFill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目标：</a:t>
            </a:r>
            <a:r>
              <a:rPr lang="zh-CN" altLang="zh-CN" sz="1800" kern="100" dirty="0">
                <a:effectLst/>
              </a:rPr>
              <a:t>熟悉</a:t>
            </a:r>
            <a:r>
              <a:rPr lang="en-US" altLang="zh-CN" sz="1800" kern="100" dirty="0" err="1">
                <a:effectLst/>
              </a:rPr>
              <a:t>Simdroid</a:t>
            </a:r>
            <a:r>
              <a:rPr lang="zh-CN" altLang="zh-CN" sz="1800" kern="100" dirty="0">
                <a:effectLst/>
              </a:rPr>
              <a:t>加载与求解设置流程；熟练掌握各种加载及求解设置方法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DD421D7C-1D3B-9450-0012-039FF25AB644}"/>
              </a:ext>
            </a:extLst>
          </p:cNvPr>
          <p:cNvGraphicFramePr>
            <a:graphicFrameLocks noGrp="1"/>
          </p:cNvGraphicFramePr>
          <p:nvPr/>
        </p:nvGraphicFramePr>
        <p:xfrm>
          <a:off x="689787" y="2321508"/>
          <a:ext cx="10197556" cy="39624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96450">
                  <a:extLst>
                    <a:ext uri="{9D8B030D-6E8A-4147-A177-3AD203B41FA5}">
                      <a16:colId xmlns:a16="http://schemas.microsoft.com/office/drawing/2014/main" val="4018309756"/>
                    </a:ext>
                  </a:extLst>
                </a:gridCol>
                <a:gridCol w="2254247">
                  <a:extLst>
                    <a:ext uri="{9D8B030D-6E8A-4147-A177-3AD203B41FA5}">
                      <a16:colId xmlns:a16="http://schemas.microsoft.com/office/drawing/2014/main" val="2547761151"/>
                    </a:ext>
                  </a:extLst>
                </a:gridCol>
                <a:gridCol w="3053523">
                  <a:extLst>
                    <a:ext uri="{9D8B030D-6E8A-4147-A177-3AD203B41FA5}">
                      <a16:colId xmlns:a16="http://schemas.microsoft.com/office/drawing/2014/main" val="2894885322"/>
                    </a:ext>
                  </a:extLst>
                </a:gridCol>
                <a:gridCol w="1696668">
                  <a:extLst>
                    <a:ext uri="{9D8B030D-6E8A-4147-A177-3AD203B41FA5}">
                      <a16:colId xmlns:a16="http://schemas.microsoft.com/office/drawing/2014/main" val="3623772420"/>
                    </a:ext>
                  </a:extLst>
                </a:gridCol>
                <a:gridCol w="1696668">
                  <a:extLst>
                    <a:ext uri="{9D8B030D-6E8A-4147-A177-3AD203B41FA5}">
                      <a16:colId xmlns:a16="http://schemas.microsoft.com/office/drawing/2014/main" val="41609611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</a:pPr>
                      <a:r>
                        <a:rPr lang="zh-CN" sz="2000" kern="100" dirty="0">
                          <a:effectLst/>
                        </a:rPr>
                        <a:t>项次</a:t>
                      </a:r>
                      <a:endParaRPr lang="zh-CN" sz="20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</a:pPr>
                      <a:r>
                        <a:rPr lang="zh-CN" sz="2000" kern="100">
                          <a:effectLst/>
                        </a:rPr>
                        <a:t>项目</a:t>
                      </a:r>
                      <a:endParaRPr lang="zh-CN" sz="20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</a:pPr>
                      <a:r>
                        <a:rPr lang="zh-CN" sz="2000" kern="100">
                          <a:effectLst/>
                        </a:rPr>
                        <a:t>要求</a:t>
                      </a:r>
                      <a:endParaRPr lang="zh-CN" sz="20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</a:pPr>
                      <a:r>
                        <a:rPr lang="zh-CN" sz="2000" kern="100">
                          <a:effectLst/>
                        </a:rPr>
                        <a:t>配分</a:t>
                      </a:r>
                      <a:endParaRPr lang="zh-CN" sz="20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</a:pPr>
                      <a:r>
                        <a:rPr lang="zh-CN" sz="2000" kern="100">
                          <a:effectLst/>
                        </a:rPr>
                        <a:t>得分</a:t>
                      </a:r>
                      <a:endParaRPr lang="zh-CN" sz="20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320537148"/>
                  </a:ext>
                </a:extLst>
              </a:tr>
              <a:tr h="272415">
                <a:tc rowSpan="2"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</a:pPr>
                      <a:r>
                        <a:rPr lang="en-US" sz="2000" kern="100" dirty="0">
                          <a:effectLst/>
                        </a:rPr>
                        <a:t>1</a:t>
                      </a:r>
                      <a:endParaRPr lang="zh-CN" sz="20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</a:pPr>
                      <a:r>
                        <a:rPr lang="zh-CN" sz="2000" kern="100" dirty="0">
                          <a:effectLst/>
                        </a:rPr>
                        <a:t>工具栏学习</a:t>
                      </a:r>
                      <a:endParaRPr lang="zh-CN" sz="20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</a:pPr>
                      <a:r>
                        <a:rPr lang="zh-CN" sz="2000" kern="100">
                          <a:effectLst/>
                        </a:rPr>
                        <a:t>完成程度与效果</a:t>
                      </a:r>
                      <a:endParaRPr lang="zh-CN" sz="20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</a:pPr>
                      <a:r>
                        <a:rPr lang="en-US" sz="2000" kern="100" dirty="0">
                          <a:effectLst/>
                        </a:rPr>
                        <a:t>15</a:t>
                      </a:r>
                      <a:endParaRPr lang="zh-CN" sz="20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</a:pPr>
                      <a:r>
                        <a:rPr lang="en-US" sz="2000" kern="100">
                          <a:effectLst/>
                        </a:rPr>
                        <a:t> </a:t>
                      </a:r>
                      <a:endParaRPr lang="zh-CN" sz="20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775258995"/>
                  </a:ext>
                </a:extLst>
              </a:tr>
              <a:tr h="27178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</a:pPr>
                      <a:r>
                        <a:rPr lang="zh-CN" sz="2000" kern="100">
                          <a:effectLst/>
                        </a:rPr>
                        <a:t>熟练程度</a:t>
                      </a:r>
                      <a:endParaRPr lang="zh-CN" sz="20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</a:pPr>
                      <a:r>
                        <a:rPr lang="en-US" sz="2000" kern="100" dirty="0">
                          <a:effectLst/>
                        </a:rPr>
                        <a:t>5</a:t>
                      </a:r>
                      <a:endParaRPr lang="zh-CN" sz="20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</a:pPr>
                      <a:r>
                        <a:rPr lang="en-US" sz="2000" kern="100" dirty="0">
                          <a:effectLst/>
                        </a:rPr>
                        <a:t> </a:t>
                      </a:r>
                      <a:endParaRPr lang="zh-CN" sz="20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367250498"/>
                  </a:ext>
                </a:extLst>
              </a:tr>
              <a:tr h="179705">
                <a:tc rowSpan="2"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</a:pPr>
                      <a:r>
                        <a:rPr lang="en-US" sz="2000" kern="100" dirty="0">
                          <a:effectLst/>
                        </a:rPr>
                        <a:t>2</a:t>
                      </a:r>
                      <a:endParaRPr lang="zh-CN" sz="2000" kern="100" dirty="0">
                        <a:effectLst/>
                      </a:endParaRPr>
                    </a:p>
                    <a:p>
                      <a:pPr algn="ctr">
                        <a:lnSpc>
                          <a:spcPts val="2400"/>
                        </a:lnSpc>
                      </a:pPr>
                      <a:r>
                        <a:rPr lang="en-US" sz="2000" kern="100" dirty="0">
                          <a:effectLst/>
                        </a:rPr>
                        <a:t> </a:t>
                      </a:r>
                      <a:endParaRPr lang="zh-CN" sz="20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ts val="24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kern="100" dirty="0">
                          <a:effectLst/>
                        </a:rPr>
                        <a:t>分析类型选取</a:t>
                      </a:r>
                      <a:endParaRPr lang="zh-CN" altLang="zh-CN" sz="20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</a:pPr>
                      <a:r>
                        <a:rPr lang="zh-CN" sz="2000" kern="100">
                          <a:effectLst/>
                        </a:rPr>
                        <a:t>完成程度与效果</a:t>
                      </a:r>
                      <a:endParaRPr lang="zh-CN" sz="20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</a:pPr>
                      <a:r>
                        <a:rPr lang="en-US" sz="2000" kern="100" dirty="0">
                          <a:effectLst/>
                        </a:rPr>
                        <a:t>5</a:t>
                      </a:r>
                      <a:endParaRPr lang="zh-CN" sz="20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</a:pPr>
                      <a:r>
                        <a:rPr lang="en-US" sz="2000" kern="100">
                          <a:effectLst/>
                        </a:rPr>
                        <a:t> </a:t>
                      </a:r>
                      <a:endParaRPr lang="zh-CN" sz="20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047146466"/>
                  </a:ext>
                </a:extLst>
              </a:tr>
              <a:tr h="17907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</a:pPr>
                      <a:r>
                        <a:rPr lang="zh-CN" sz="2000" kern="100" dirty="0">
                          <a:effectLst/>
                        </a:rPr>
                        <a:t>熟练程度</a:t>
                      </a:r>
                      <a:endParaRPr lang="zh-CN" sz="20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</a:pPr>
                      <a:r>
                        <a:rPr lang="en-US" sz="2000" kern="100" dirty="0">
                          <a:effectLst/>
                        </a:rPr>
                        <a:t>5</a:t>
                      </a:r>
                      <a:endParaRPr lang="zh-CN" sz="20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</a:pPr>
                      <a:r>
                        <a:rPr lang="en-US" sz="2000" kern="100">
                          <a:effectLst/>
                        </a:rPr>
                        <a:t> </a:t>
                      </a:r>
                      <a:endParaRPr lang="zh-CN" sz="20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801163561"/>
                  </a:ext>
                </a:extLst>
              </a:tr>
              <a:tr h="179705">
                <a:tc rowSpan="2"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</a:pPr>
                      <a:r>
                        <a:rPr lang="en-US" sz="2000" kern="100" dirty="0">
                          <a:effectLst/>
                        </a:rPr>
                        <a:t>3</a:t>
                      </a:r>
                      <a:endParaRPr lang="zh-CN" sz="2000" kern="100" dirty="0">
                        <a:effectLst/>
                      </a:endParaRPr>
                    </a:p>
                    <a:p>
                      <a:pPr algn="ctr">
                        <a:lnSpc>
                          <a:spcPts val="2400"/>
                        </a:lnSpc>
                      </a:pPr>
                      <a:r>
                        <a:rPr lang="en-US" sz="2000" kern="100" dirty="0">
                          <a:effectLst/>
                        </a:rPr>
                        <a:t> </a:t>
                      </a:r>
                      <a:endParaRPr lang="zh-CN" sz="20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</a:pPr>
                      <a:r>
                        <a:rPr lang="zh-CN" altLang="en-US" sz="200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初始条件设置</a:t>
                      </a:r>
                      <a:endParaRPr lang="zh-CN" sz="20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</a:pPr>
                      <a:r>
                        <a:rPr lang="zh-CN" sz="2000" kern="100" dirty="0">
                          <a:effectLst/>
                        </a:rPr>
                        <a:t>完成程度与效果</a:t>
                      </a:r>
                      <a:endParaRPr lang="zh-CN" sz="20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</a:pPr>
                      <a:r>
                        <a:rPr lang="en-US" sz="2000" kern="100" dirty="0">
                          <a:effectLst/>
                        </a:rPr>
                        <a:t>15</a:t>
                      </a:r>
                      <a:endParaRPr lang="zh-CN" sz="20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</a:pPr>
                      <a:r>
                        <a:rPr lang="en-US" sz="2000" kern="100" dirty="0">
                          <a:effectLst/>
                        </a:rPr>
                        <a:t> </a:t>
                      </a:r>
                      <a:endParaRPr lang="zh-CN" sz="20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657913829"/>
                  </a:ext>
                </a:extLst>
              </a:tr>
              <a:tr h="17907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</a:pPr>
                      <a:r>
                        <a:rPr lang="zh-CN" sz="2000" kern="100" dirty="0">
                          <a:effectLst/>
                        </a:rPr>
                        <a:t>熟练程度</a:t>
                      </a:r>
                      <a:endParaRPr lang="zh-CN" sz="20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</a:pPr>
                      <a:r>
                        <a:rPr lang="en-US" sz="2000" kern="100" dirty="0">
                          <a:effectLst/>
                        </a:rPr>
                        <a:t>5</a:t>
                      </a:r>
                      <a:endParaRPr lang="zh-CN" sz="20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</a:pPr>
                      <a:r>
                        <a:rPr lang="en-US" sz="2000" kern="100">
                          <a:effectLst/>
                        </a:rPr>
                        <a:t> </a:t>
                      </a:r>
                      <a:endParaRPr lang="zh-CN" sz="20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175364753"/>
                  </a:ext>
                </a:extLst>
              </a:tr>
              <a:tr h="179705">
                <a:tc rowSpan="2"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</a:pPr>
                      <a:r>
                        <a:rPr lang="en-US" sz="2000" kern="100" dirty="0">
                          <a:effectLst/>
                        </a:rPr>
                        <a:t>4</a:t>
                      </a:r>
                      <a:endParaRPr lang="zh-CN" sz="2000" kern="100" dirty="0">
                        <a:effectLst/>
                      </a:endParaRPr>
                    </a:p>
                    <a:p>
                      <a:pPr algn="ctr">
                        <a:lnSpc>
                          <a:spcPts val="2400"/>
                        </a:lnSpc>
                      </a:pPr>
                      <a:r>
                        <a:rPr lang="en-US" sz="2000" kern="100" dirty="0">
                          <a:effectLst/>
                        </a:rPr>
                        <a:t> </a:t>
                      </a:r>
                      <a:endParaRPr lang="zh-CN" sz="20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</a:pPr>
                      <a:r>
                        <a:rPr lang="zh-CN" altLang="en-US" sz="200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连接与接触设置</a:t>
                      </a:r>
                      <a:endParaRPr lang="zh-CN" sz="20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</a:pPr>
                      <a:r>
                        <a:rPr lang="zh-CN" sz="2000" kern="100" dirty="0">
                          <a:effectLst/>
                        </a:rPr>
                        <a:t>完成程度与效果</a:t>
                      </a:r>
                      <a:endParaRPr lang="zh-CN" sz="20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</a:pPr>
                      <a:r>
                        <a:rPr lang="en-US" sz="2000" kern="100" dirty="0">
                          <a:effectLst/>
                        </a:rPr>
                        <a:t>15</a:t>
                      </a:r>
                      <a:endParaRPr lang="zh-CN" sz="20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</a:pPr>
                      <a:r>
                        <a:rPr lang="en-US" sz="2000" kern="100" dirty="0">
                          <a:effectLst/>
                        </a:rPr>
                        <a:t> </a:t>
                      </a:r>
                      <a:endParaRPr lang="zh-CN" sz="20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744089734"/>
                  </a:ext>
                </a:extLst>
              </a:tr>
              <a:tr h="17907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</a:pPr>
                      <a:r>
                        <a:rPr lang="zh-CN" sz="2000" kern="100" dirty="0">
                          <a:effectLst/>
                        </a:rPr>
                        <a:t>熟练程度</a:t>
                      </a:r>
                      <a:endParaRPr lang="zh-CN" sz="20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</a:pPr>
                      <a:r>
                        <a:rPr lang="en-US" sz="2000" kern="100" dirty="0">
                          <a:effectLst/>
                        </a:rPr>
                        <a:t>5</a:t>
                      </a:r>
                      <a:endParaRPr lang="zh-CN" sz="20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</a:pPr>
                      <a:r>
                        <a:rPr lang="en-US" sz="2000" kern="100" dirty="0">
                          <a:effectLst/>
                        </a:rPr>
                        <a:t> </a:t>
                      </a:r>
                      <a:endParaRPr lang="zh-CN" sz="20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061388348"/>
                  </a:ext>
                </a:extLst>
              </a:tr>
              <a:tr h="152400">
                <a:tc rowSpan="2"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</a:pPr>
                      <a:r>
                        <a:rPr lang="en-US" altLang="zh-CN" sz="200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5</a:t>
                      </a:r>
                      <a:endParaRPr lang="zh-CN" sz="20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</a:pPr>
                      <a:r>
                        <a:rPr lang="zh-CN" altLang="en-US" sz="200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加载设置</a:t>
                      </a:r>
                      <a:endParaRPr lang="zh-CN" sz="20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</a:pPr>
                      <a:r>
                        <a:rPr lang="zh-CN" sz="2000" kern="100" dirty="0">
                          <a:effectLst/>
                        </a:rPr>
                        <a:t>完成程度与效果</a:t>
                      </a:r>
                      <a:endParaRPr lang="zh-CN" sz="20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</a:pPr>
                      <a:r>
                        <a:rPr lang="en-US" sz="2000" kern="100" dirty="0">
                          <a:effectLst/>
                        </a:rPr>
                        <a:t>15</a:t>
                      </a:r>
                      <a:endParaRPr lang="zh-CN" sz="20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</a:pPr>
                      <a:endParaRPr lang="zh-CN" sz="20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701925614"/>
                  </a:ext>
                </a:extLst>
              </a:tr>
              <a:tr h="15240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</a:pPr>
                      <a:r>
                        <a:rPr lang="zh-CN" sz="2000" kern="100" dirty="0">
                          <a:effectLst/>
                        </a:rPr>
                        <a:t>熟练程度</a:t>
                      </a:r>
                      <a:endParaRPr lang="zh-CN" sz="20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</a:pPr>
                      <a:r>
                        <a:rPr lang="en-US" sz="2000" kern="100" dirty="0">
                          <a:effectLst/>
                        </a:rPr>
                        <a:t>5</a:t>
                      </a:r>
                      <a:endParaRPr lang="zh-CN" sz="20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</a:pPr>
                      <a:endParaRPr lang="zh-CN" sz="20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929829136"/>
                  </a:ext>
                </a:extLst>
              </a:tr>
              <a:tr h="152400">
                <a:tc rowSpan="2"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</a:pPr>
                      <a:r>
                        <a:rPr lang="en-US" altLang="zh-CN" sz="200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6</a:t>
                      </a:r>
                      <a:endParaRPr lang="zh-CN" sz="20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</a:pPr>
                      <a:r>
                        <a:rPr lang="zh-CN" altLang="en-US" sz="200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参数绑定</a:t>
                      </a:r>
                      <a:endParaRPr lang="zh-CN" sz="20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</a:pPr>
                      <a:r>
                        <a:rPr lang="zh-CN" sz="2000" kern="100" dirty="0">
                          <a:effectLst/>
                        </a:rPr>
                        <a:t>完成程度与效果</a:t>
                      </a:r>
                      <a:endParaRPr lang="zh-CN" sz="20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</a:pPr>
                      <a:r>
                        <a:rPr lang="en-US" sz="2000" kern="100" dirty="0">
                          <a:effectLst/>
                        </a:rPr>
                        <a:t>5</a:t>
                      </a:r>
                      <a:endParaRPr lang="zh-CN" sz="20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</a:pPr>
                      <a:endParaRPr lang="zh-CN" sz="20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041785001"/>
                  </a:ext>
                </a:extLst>
              </a:tr>
              <a:tr h="15240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</a:pPr>
                      <a:r>
                        <a:rPr lang="zh-CN" sz="2000" kern="100" dirty="0">
                          <a:effectLst/>
                        </a:rPr>
                        <a:t>熟练程度</a:t>
                      </a:r>
                      <a:endParaRPr lang="zh-CN" sz="20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</a:pPr>
                      <a:r>
                        <a:rPr lang="en-US" sz="2000" kern="100" dirty="0">
                          <a:effectLst/>
                        </a:rPr>
                        <a:t>5</a:t>
                      </a:r>
                      <a:endParaRPr lang="zh-CN" sz="20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</a:pPr>
                      <a:endParaRPr lang="zh-CN" sz="20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4030462383"/>
                  </a:ext>
                </a:extLst>
              </a:tr>
            </a:tbl>
          </a:graphicData>
        </a:graphic>
      </p:graphicFrame>
      <p:sp>
        <p:nvSpPr>
          <p:cNvPr id="5" name="文本框 4">
            <a:extLst>
              <a:ext uri="{FF2B5EF4-FFF2-40B4-BE49-F238E27FC236}">
                <a16:creationId xmlns:a16="http://schemas.microsoft.com/office/drawing/2014/main" id="{1FD6272D-2EFD-FA97-4AF9-308B22FE51E5}"/>
              </a:ext>
            </a:extLst>
          </p:cNvPr>
          <p:cNvSpPr txBox="1"/>
          <p:nvPr/>
        </p:nvSpPr>
        <p:spPr>
          <a:xfrm>
            <a:off x="4714283" y="1729119"/>
            <a:ext cx="23194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操作考评表</a:t>
            </a:r>
            <a:endParaRPr lang="zh-CN" altLang="en-US" sz="2400" dirty="0"/>
          </a:p>
        </p:txBody>
      </p:sp>
      <p:sp>
        <p:nvSpPr>
          <p:cNvPr id="10" name="标题 1">
            <a:extLst>
              <a:ext uri="{FF2B5EF4-FFF2-40B4-BE49-F238E27FC236}">
                <a16:creationId xmlns:a16="http://schemas.microsoft.com/office/drawing/2014/main" id="{A093286B-C9DC-8AEB-FF0A-AC2C725FB5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9875" y="227639"/>
            <a:ext cx="7316983" cy="884900"/>
          </a:xfrm>
        </p:spPr>
        <p:txBody>
          <a:bodyPr>
            <a:noAutofit/>
          </a:bodyPr>
          <a:lstStyle/>
          <a:p>
            <a:r>
              <a:rPr lang="zh-CN" altLang="en-US" sz="3000" b="1" dirty="0">
                <a:solidFill>
                  <a:srgbClr val="0078E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实验五：</a:t>
            </a:r>
            <a:r>
              <a:rPr lang="zh-CN" altLang="en-US" sz="3000" dirty="0">
                <a:solidFill>
                  <a:srgbClr val="0078E5"/>
                </a:solidFill>
              </a:rPr>
              <a:t>塔身吊装</a:t>
            </a:r>
            <a:r>
              <a:rPr lang="en-US" altLang="zh-CN" sz="3000" dirty="0">
                <a:solidFill>
                  <a:srgbClr val="0078E5"/>
                </a:solidFill>
              </a:rPr>
              <a:t>-</a:t>
            </a:r>
            <a:r>
              <a:rPr lang="zh-CN" altLang="en-US" sz="3000" b="1" dirty="0">
                <a:solidFill>
                  <a:srgbClr val="0078E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边界与求解设置</a:t>
            </a:r>
          </a:p>
        </p:txBody>
      </p:sp>
    </p:spTree>
    <p:extLst>
      <p:ext uri="{BB962C8B-B14F-4D97-AF65-F5344CB8AC3E}">
        <p14:creationId xmlns:p14="http://schemas.microsoft.com/office/powerpoint/2010/main" val="1853044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002"/>
    </mc:Choice>
    <mc:Fallback xmlns="">
      <p:transition spd="slow" advTm="9002"/>
    </mc:Fallback>
  </mc:AlternateContent>
</p:sld>
</file>

<file path=ppt/theme/theme1.xml><?xml version="1.0" encoding="utf-8"?>
<a:theme xmlns:a="http://schemas.openxmlformats.org/drawingml/2006/main" name="幻灯片标题页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525" row="8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962B9B85-287A-4515-8CBC-A63BB9A58972}">
  <we:reference id="wa104380526" version="1.1.0.0" store="zh-CN" storeType="OMEX"/>
  <we:alternateReferences>
    <we:reference id="WA104380526" version="1.1.0.0" store="WA104380526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4223</TotalTime>
  <Words>681</Words>
  <Application>Microsoft Office PowerPoint</Application>
  <PresentationFormat>宽屏</PresentationFormat>
  <Paragraphs>93</Paragraphs>
  <Slides>4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4</vt:i4>
      </vt:variant>
    </vt:vector>
  </HeadingPairs>
  <TitlesOfParts>
    <vt:vector size="12" baseType="lpstr">
      <vt:lpstr>等线</vt:lpstr>
      <vt:lpstr>微软雅黑</vt:lpstr>
      <vt:lpstr>Arial</vt:lpstr>
      <vt:lpstr>Calibri</vt:lpstr>
      <vt:lpstr>Ebrima</vt:lpstr>
      <vt:lpstr>Wingdings</vt:lpstr>
      <vt:lpstr>幻灯片标题页</vt:lpstr>
      <vt:lpstr>1_Office 主题​​</vt:lpstr>
      <vt:lpstr>实验五：塔身吊装-边界与求解设置</vt:lpstr>
      <vt:lpstr>实验五：塔身吊装-边界与求解设置</vt:lpstr>
      <vt:lpstr>实验五：塔身吊装-边界与求解设置</vt:lpstr>
      <vt:lpstr>实验五：塔身吊装-边界与求解设置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DX业务规划</dc:title>
  <dc:creator>xin.bai2022@outlook.com</dc:creator>
  <cp:lastModifiedBy>254716465@qq.com</cp:lastModifiedBy>
  <cp:revision>89</cp:revision>
  <dcterms:created xsi:type="dcterms:W3CDTF">2022-11-18T02:37:43Z</dcterms:created>
  <dcterms:modified xsi:type="dcterms:W3CDTF">2023-04-12T03:25:32Z</dcterms:modified>
</cp:coreProperties>
</file>